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1" r:id="rId2"/>
    <p:sldId id="273" r:id="rId3"/>
    <p:sldId id="279" r:id="rId4"/>
    <p:sldId id="276" r:id="rId5"/>
    <p:sldId id="284" r:id="rId6"/>
    <p:sldId id="288" r:id="rId7"/>
    <p:sldId id="277" r:id="rId8"/>
    <p:sldId id="289" r:id="rId9"/>
    <p:sldId id="292" r:id="rId10"/>
    <p:sldId id="266" r:id="rId11"/>
    <p:sldId id="293" r:id="rId12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7D6F"/>
    <a:srgbClr val="014085"/>
    <a:srgbClr val="014795"/>
    <a:srgbClr val="011BD9"/>
    <a:srgbClr val="5E49F9"/>
    <a:srgbClr val="011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64" autoAdjust="0"/>
    <p:restoredTop sz="94609" autoAdjust="0"/>
  </p:normalViewPr>
  <p:slideViewPr>
    <p:cSldViewPr>
      <p:cViewPr varScale="1">
        <p:scale>
          <a:sx n="129" d="100"/>
          <a:sy n="129" d="100"/>
        </p:scale>
        <p:origin x="1386" y="12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304188550835471"/>
          <c:y val="5.425577713587381E-2"/>
          <c:w val="0.75298843325165754"/>
          <c:h val="0.4987533573882682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квалификационная категория «педагог-методист»</c:v>
                </c:pt>
              </c:strCache>
            </c:strRef>
          </c:tx>
          <c:spPr>
            <a:solidFill>
              <a:srgbClr val="014085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</c:v>
                </c:pt>
                <c:pt idx="1">
                  <c:v>18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3A-471C-960F-7AFDD8408A9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квалификационная категория «педагог-наставник»</c:v>
                </c:pt>
              </c:strCache>
            </c:strRef>
          </c:tx>
          <c:spPr>
            <a:solidFill>
              <a:srgbClr val="FD7D6F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</c:v>
                </c:pt>
                <c:pt idx="1">
                  <c:v>5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3A-471C-960F-7AFDD8408A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9970048"/>
        <c:axId val="179971584"/>
      </c:barChart>
      <c:catAx>
        <c:axId val="179970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971584"/>
        <c:crosses val="autoZero"/>
        <c:auto val="1"/>
        <c:lblAlgn val="ctr"/>
        <c:lblOffset val="100"/>
        <c:noMultiLvlLbl val="0"/>
      </c:catAx>
      <c:valAx>
        <c:axId val="179971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970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1835014297967"/>
          <c:y val="0.72176165990412133"/>
          <c:w val="0.80682432570713059"/>
          <c:h val="0.261604130549405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A568EC-27C6-4BD5-8EA9-92DA0B91AEDD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775AFD-0D35-43E7-B2B0-BFC5335E6593}">
      <dgm:prSet phldrT="[Текст]" custT="1"/>
      <dgm:spPr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ru-RU" sz="1800" b="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Приказ Министерства просвещения России от 24.03.2023 № 196 </a:t>
          </a:r>
          <a:br>
            <a:rPr lang="ru-RU" sz="1800" b="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</a:br>
          <a:r>
            <a:rPr lang="ru-RU" sz="1800" b="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«Об утверждении Порядка проведения аттестации педагогических работников организаций, осуществляющих образовательную деятельность»</a:t>
          </a:r>
        </a:p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ru-RU" sz="1800" b="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Вступил в силу с 1 сентября 2023 года</a:t>
          </a:r>
          <a:endParaRPr lang="ru-RU" sz="18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540C59-EC17-428A-8458-61C0542A9797}" type="parTrans" cxnId="{6CF856DA-28E5-440A-AA49-4E473A837031}">
      <dgm:prSet/>
      <dgm:spPr/>
      <dgm:t>
        <a:bodyPr/>
        <a:lstStyle/>
        <a:p>
          <a:endParaRPr lang="ru-RU"/>
        </a:p>
      </dgm:t>
    </dgm:pt>
    <dgm:pt modelId="{65484B75-B8E9-46D1-83C4-53AE9AEE10A3}" type="sibTrans" cxnId="{6CF856DA-28E5-440A-AA49-4E473A837031}">
      <dgm:prSet/>
      <dgm:spPr/>
      <dgm:t>
        <a:bodyPr/>
        <a:lstStyle/>
        <a:p>
          <a:endParaRPr lang="ru-RU"/>
        </a:p>
      </dgm:t>
    </dgm:pt>
    <dgm:pt modelId="{76D5CA82-C652-41F7-BC97-B6CBE3676BA8}">
      <dgm:prSet phldrT="[Текст]" custT="1"/>
      <dgm:spPr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pPr>
            <a:lnSpc>
              <a:spcPct val="100000"/>
            </a:lnSpc>
          </a:pPr>
          <a:r>
            <a:rPr lang="ru-RU" sz="1800" b="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квалификационная категория</a:t>
          </a:r>
        </a:p>
        <a:p>
          <a:pPr>
            <a:lnSpc>
              <a:spcPct val="100000"/>
            </a:lnSpc>
          </a:pPr>
          <a:r>
            <a:rPr lang="ru-RU" sz="1800" b="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 </a:t>
          </a:r>
          <a:r>
            <a:rPr lang="ru-RU" sz="1800" b="1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«педагог-методист» </a:t>
          </a:r>
          <a:endParaRPr lang="ru-RU" sz="1800" b="0" dirty="0">
            <a:latin typeface="Times New Roman" panose="02020603050405020304" pitchFamily="18" charset="0"/>
            <a:ea typeface="Arial Unicode MS" panose="020B0604020202020204" pitchFamily="34" charset="-128"/>
            <a:cs typeface="Times New Roman" panose="02020603050405020304" pitchFamily="18" charset="0"/>
          </a:endParaRPr>
        </a:p>
      </dgm:t>
    </dgm:pt>
    <dgm:pt modelId="{38475BE2-1715-48EA-9382-29A2C0F931A4}" type="parTrans" cxnId="{84D29818-FCF9-49CF-AAAB-E0C888652F26}">
      <dgm:prSet/>
      <dgm:spPr/>
      <dgm:t>
        <a:bodyPr/>
        <a:lstStyle/>
        <a:p>
          <a:endParaRPr lang="ru-RU"/>
        </a:p>
      </dgm:t>
    </dgm:pt>
    <dgm:pt modelId="{659480A5-34F6-40E4-A54E-0B27C490BFC8}" type="sibTrans" cxnId="{84D29818-FCF9-49CF-AAAB-E0C888652F26}">
      <dgm:prSet/>
      <dgm:spPr/>
      <dgm:t>
        <a:bodyPr/>
        <a:lstStyle/>
        <a:p>
          <a:endParaRPr lang="ru-RU"/>
        </a:p>
      </dgm:t>
    </dgm:pt>
    <dgm:pt modelId="{50AFEC1C-36AC-4C57-B35A-13E42704DFE9}">
      <dgm:prSet phldrT="[Текст]" custT="1"/>
      <dgm:spPr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pPr>
            <a:lnSpc>
              <a:spcPct val="100000"/>
            </a:lnSpc>
          </a:pPr>
          <a:r>
            <a:rPr lang="ru-RU" sz="1800" b="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квалификационная категория </a:t>
          </a:r>
        </a:p>
        <a:p>
          <a:pPr>
            <a:lnSpc>
              <a:spcPct val="100000"/>
            </a:lnSpc>
          </a:pPr>
          <a:r>
            <a:rPr lang="ru-RU" sz="1800" b="1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«педагог-наставник» </a:t>
          </a:r>
          <a:endParaRPr lang="ru-RU" sz="1800" b="0" dirty="0">
            <a:latin typeface="Times New Roman" panose="02020603050405020304" pitchFamily="18" charset="0"/>
            <a:ea typeface="Arial Unicode MS" panose="020B0604020202020204" pitchFamily="34" charset="-128"/>
            <a:cs typeface="Times New Roman" panose="02020603050405020304" pitchFamily="18" charset="0"/>
          </a:endParaRPr>
        </a:p>
      </dgm:t>
    </dgm:pt>
    <dgm:pt modelId="{EF047E30-1939-4BCB-A56D-5FBF96695CE2}" type="parTrans" cxnId="{526E2C29-BE7A-42ED-BAD3-4730A3ACB625}">
      <dgm:prSet/>
      <dgm:spPr/>
      <dgm:t>
        <a:bodyPr/>
        <a:lstStyle/>
        <a:p>
          <a:endParaRPr lang="ru-RU"/>
        </a:p>
      </dgm:t>
    </dgm:pt>
    <dgm:pt modelId="{4510E711-0132-4089-985D-9FBF023D706B}" type="sibTrans" cxnId="{526E2C29-BE7A-42ED-BAD3-4730A3ACB625}">
      <dgm:prSet/>
      <dgm:spPr/>
      <dgm:t>
        <a:bodyPr/>
        <a:lstStyle/>
        <a:p>
          <a:endParaRPr lang="ru-RU"/>
        </a:p>
      </dgm:t>
    </dgm:pt>
    <dgm:pt modelId="{A3A687D6-D75A-4BCB-98B4-19AF63075434}" type="pres">
      <dgm:prSet presAssocID="{73A568EC-27C6-4BD5-8EA9-92DA0B91AED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494DD64-56E2-4916-9A8B-788823F6BB56}" type="pres">
      <dgm:prSet presAssocID="{6B775AFD-0D35-43E7-B2B0-BFC5335E6593}" presName="hierRoot1" presStyleCnt="0">
        <dgm:presLayoutVars>
          <dgm:hierBranch val="init"/>
        </dgm:presLayoutVars>
      </dgm:prSet>
      <dgm:spPr/>
    </dgm:pt>
    <dgm:pt modelId="{686613B6-A955-442A-A815-EDAFA4E93EE7}" type="pres">
      <dgm:prSet presAssocID="{6B775AFD-0D35-43E7-B2B0-BFC5335E6593}" presName="rootComposite1" presStyleCnt="0"/>
      <dgm:spPr/>
    </dgm:pt>
    <dgm:pt modelId="{9243FC1B-9EF1-4EBD-901F-68FCEF6A9F48}" type="pres">
      <dgm:prSet presAssocID="{6B775AFD-0D35-43E7-B2B0-BFC5335E6593}" presName="rootText1" presStyleLbl="node0" presStyleIdx="0" presStyleCnt="1" custScaleX="296108" custScaleY="161405" custLinFactNeighborX="25452" custLinFactNeighborY="-41564">
        <dgm:presLayoutVars>
          <dgm:chPref val="3"/>
        </dgm:presLayoutVars>
      </dgm:prSet>
      <dgm:spPr/>
    </dgm:pt>
    <dgm:pt modelId="{876DE480-A91E-4E32-BF01-06F5B5955DA1}" type="pres">
      <dgm:prSet presAssocID="{6B775AFD-0D35-43E7-B2B0-BFC5335E6593}" presName="rootConnector1" presStyleLbl="node1" presStyleIdx="0" presStyleCnt="0"/>
      <dgm:spPr/>
    </dgm:pt>
    <dgm:pt modelId="{83E88C20-2EB6-4633-B90C-027E5EDA11BA}" type="pres">
      <dgm:prSet presAssocID="{6B775AFD-0D35-43E7-B2B0-BFC5335E6593}" presName="hierChild2" presStyleCnt="0"/>
      <dgm:spPr/>
    </dgm:pt>
    <dgm:pt modelId="{EC7F5E17-EAC4-4FA4-8217-CF7DF0540A8F}" type="pres">
      <dgm:prSet presAssocID="{38475BE2-1715-48EA-9382-29A2C0F931A4}" presName="Name37" presStyleLbl="parChTrans1D2" presStyleIdx="0" presStyleCnt="2"/>
      <dgm:spPr/>
    </dgm:pt>
    <dgm:pt modelId="{51521B06-80EE-48C9-A8C6-CF42D1847723}" type="pres">
      <dgm:prSet presAssocID="{76D5CA82-C652-41F7-BC97-B6CBE3676BA8}" presName="hierRoot2" presStyleCnt="0">
        <dgm:presLayoutVars>
          <dgm:hierBranch/>
        </dgm:presLayoutVars>
      </dgm:prSet>
      <dgm:spPr/>
    </dgm:pt>
    <dgm:pt modelId="{0D621DF9-AAB9-423B-8F05-808D1D9EA58F}" type="pres">
      <dgm:prSet presAssocID="{76D5CA82-C652-41F7-BC97-B6CBE3676BA8}" presName="rootComposite" presStyleCnt="0"/>
      <dgm:spPr/>
    </dgm:pt>
    <dgm:pt modelId="{54DCB005-CA7B-48A2-B927-1B66F3F0FE05}" type="pres">
      <dgm:prSet presAssocID="{76D5CA82-C652-41F7-BC97-B6CBE3676BA8}" presName="rootText" presStyleLbl="node2" presStyleIdx="0" presStyleCnt="2" custScaleX="176042" custScaleY="80889" custLinFactNeighborX="4208" custLinFactNeighborY="-10230">
        <dgm:presLayoutVars>
          <dgm:chPref val="3"/>
        </dgm:presLayoutVars>
      </dgm:prSet>
      <dgm:spPr/>
    </dgm:pt>
    <dgm:pt modelId="{0B35F29D-EDB5-458D-AAD0-3F6B71B583B8}" type="pres">
      <dgm:prSet presAssocID="{76D5CA82-C652-41F7-BC97-B6CBE3676BA8}" presName="rootConnector" presStyleLbl="node2" presStyleIdx="0" presStyleCnt="2"/>
      <dgm:spPr/>
    </dgm:pt>
    <dgm:pt modelId="{4E09D6BB-C627-4495-904A-17E593BAF2E5}" type="pres">
      <dgm:prSet presAssocID="{76D5CA82-C652-41F7-BC97-B6CBE3676BA8}" presName="hierChild4" presStyleCnt="0"/>
      <dgm:spPr/>
    </dgm:pt>
    <dgm:pt modelId="{4B3603BC-771C-41A3-9E1D-5A1F2F910B11}" type="pres">
      <dgm:prSet presAssocID="{76D5CA82-C652-41F7-BC97-B6CBE3676BA8}" presName="hierChild5" presStyleCnt="0"/>
      <dgm:spPr/>
    </dgm:pt>
    <dgm:pt modelId="{58F90850-60D4-4E5D-80F5-78F0650624A5}" type="pres">
      <dgm:prSet presAssocID="{EF047E30-1939-4BCB-A56D-5FBF96695CE2}" presName="Name37" presStyleLbl="parChTrans1D2" presStyleIdx="1" presStyleCnt="2"/>
      <dgm:spPr/>
    </dgm:pt>
    <dgm:pt modelId="{6268C13A-C24C-422E-A47C-DDAB3236DA43}" type="pres">
      <dgm:prSet presAssocID="{50AFEC1C-36AC-4C57-B35A-13E42704DFE9}" presName="hierRoot2" presStyleCnt="0">
        <dgm:presLayoutVars>
          <dgm:hierBranch val="init"/>
        </dgm:presLayoutVars>
      </dgm:prSet>
      <dgm:spPr/>
    </dgm:pt>
    <dgm:pt modelId="{41875EEE-975F-44AA-B5FE-1B36400284CC}" type="pres">
      <dgm:prSet presAssocID="{50AFEC1C-36AC-4C57-B35A-13E42704DFE9}" presName="rootComposite" presStyleCnt="0"/>
      <dgm:spPr/>
    </dgm:pt>
    <dgm:pt modelId="{19B7502A-A9B3-4577-A5A1-7363A022BD8F}" type="pres">
      <dgm:prSet presAssocID="{50AFEC1C-36AC-4C57-B35A-13E42704DFE9}" presName="rootText" presStyleLbl="node2" presStyleIdx="1" presStyleCnt="2" custScaleX="173151" custScaleY="78855" custLinFactNeighborX="2315" custLinFactNeighborY="-10230">
        <dgm:presLayoutVars>
          <dgm:chPref val="3"/>
        </dgm:presLayoutVars>
      </dgm:prSet>
      <dgm:spPr/>
    </dgm:pt>
    <dgm:pt modelId="{63184C60-29A3-4D44-84FB-BE7F6FC5D8EA}" type="pres">
      <dgm:prSet presAssocID="{50AFEC1C-36AC-4C57-B35A-13E42704DFE9}" presName="rootConnector" presStyleLbl="node2" presStyleIdx="1" presStyleCnt="2"/>
      <dgm:spPr/>
    </dgm:pt>
    <dgm:pt modelId="{DF3F9F09-D8FC-474B-AD4A-BE8FF755608D}" type="pres">
      <dgm:prSet presAssocID="{50AFEC1C-36AC-4C57-B35A-13E42704DFE9}" presName="hierChild4" presStyleCnt="0"/>
      <dgm:spPr/>
    </dgm:pt>
    <dgm:pt modelId="{D689B09F-87BE-400B-8E6C-10EA5114623F}" type="pres">
      <dgm:prSet presAssocID="{50AFEC1C-36AC-4C57-B35A-13E42704DFE9}" presName="hierChild5" presStyleCnt="0"/>
      <dgm:spPr/>
    </dgm:pt>
    <dgm:pt modelId="{3F99CDF0-55A0-4EFC-A705-5E9E85D7B83C}" type="pres">
      <dgm:prSet presAssocID="{6B775AFD-0D35-43E7-B2B0-BFC5335E6593}" presName="hierChild3" presStyleCnt="0"/>
      <dgm:spPr/>
    </dgm:pt>
  </dgm:ptLst>
  <dgm:cxnLst>
    <dgm:cxn modelId="{1A293700-CB32-4AC2-BF6C-D0E2826A776D}" type="presOf" srcId="{6B775AFD-0D35-43E7-B2B0-BFC5335E6593}" destId="{876DE480-A91E-4E32-BF01-06F5B5955DA1}" srcOrd="1" destOrd="0" presId="urn:microsoft.com/office/officeart/2005/8/layout/orgChart1"/>
    <dgm:cxn modelId="{0818BD0D-DA0D-42B4-9164-16CFD03EA6A2}" type="presOf" srcId="{76D5CA82-C652-41F7-BC97-B6CBE3676BA8}" destId="{0B35F29D-EDB5-458D-AAD0-3F6B71B583B8}" srcOrd="1" destOrd="0" presId="urn:microsoft.com/office/officeart/2005/8/layout/orgChart1"/>
    <dgm:cxn modelId="{84D29818-FCF9-49CF-AAAB-E0C888652F26}" srcId="{6B775AFD-0D35-43E7-B2B0-BFC5335E6593}" destId="{76D5CA82-C652-41F7-BC97-B6CBE3676BA8}" srcOrd="0" destOrd="0" parTransId="{38475BE2-1715-48EA-9382-29A2C0F931A4}" sibTransId="{659480A5-34F6-40E4-A54E-0B27C490BFC8}"/>
    <dgm:cxn modelId="{526E2C29-BE7A-42ED-BAD3-4730A3ACB625}" srcId="{6B775AFD-0D35-43E7-B2B0-BFC5335E6593}" destId="{50AFEC1C-36AC-4C57-B35A-13E42704DFE9}" srcOrd="1" destOrd="0" parTransId="{EF047E30-1939-4BCB-A56D-5FBF96695CE2}" sibTransId="{4510E711-0132-4089-985D-9FBF023D706B}"/>
    <dgm:cxn modelId="{9ED9FF29-F379-425D-BA2B-167A5A1E5F38}" type="presOf" srcId="{73A568EC-27C6-4BD5-8EA9-92DA0B91AEDD}" destId="{A3A687D6-D75A-4BCB-98B4-19AF63075434}" srcOrd="0" destOrd="0" presId="urn:microsoft.com/office/officeart/2005/8/layout/orgChart1"/>
    <dgm:cxn modelId="{B3C17B3C-1C1D-4294-94FB-848E53CA121B}" type="presOf" srcId="{76D5CA82-C652-41F7-BC97-B6CBE3676BA8}" destId="{54DCB005-CA7B-48A2-B927-1B66F3F0FE05}" srcOrd="0" destOrd="0" presId="urn:microsoft.com/office/officeart/2005/8/layout/orgChart1"/>
    <dgm:cxn modelId="{DA23CCBE-F39B-4C79-9977-57A0D903BD31}" type="presOf" srcId="{38475BE2-1715-48EA-9382-29A2C0F931A4}" destId="{EC7F5E17-EAC4-4FA4-8217-CF7DF0540A8F}" srcOrd="0" destOrd="0" presId="urn:microsoft.com/office/officeart/2005/8/layout/orgChart1"/>
    <dgm:cxn modelId="{5F1060D0-A4B2-4382-A21A-7666BF3F4E55}" type="presOf" srcId="{6B775AFD-0D35-43E7-B2B0-BFC5335E6593}" destId="{9243FC1B-9EF1-4EBD-901F-68FCEF6A9F48}" srcOrd="0" destOrd="0" presId="urn:microsoft.com/office/officeart/2005/8/layout/orgChart1"/>
    <dgm:cxn modelId="{6CF856DA-28E5-440A-AA49-4E473A837031}" srcId="{73A568EC-27C6-4BD5-8EA9-92DA0B91AEDD}" destId="{6B775AFD-0D35-43E7-B2B0-BFC5335E6593}" srcOrd="0" destOrd="0" parTransId="{F0540C59-EC17-428A-8458-61C0542A9797}" sibTransId="{65484B75-B8E9-46D1-83C4-53AE9AEE10A3}"/>
    <dgm:cxn modelId="{34703BDE-77D7-4A91-8E3A-37206D85F864}" type="presOf" srcId="{EF047E30-1939-4BCB-A56D-5FBF96695CE2}" destId="{58F90850-60D4-4E5D-80F5-78F0650624A5}" srcOrd="0" destOrd="0" presId="urn:microsoft.com/office/officeart/2005/8/layout/orgChart1"/>
    <dgm:cxn modelId="{707225E6-E062-44C7-85EC-E91367D2F532}" type="presOf" srcId="{50AFEC1C-36AC-4C57-B35A-13E42704DFE9}" destId="{19B7502A-A9B3-4577-A5A1-7363A022BD8F}" srcOrd="0" destOrd="0" presId="urn:microsoft.com/office/officeart/2005/8/layout/orgChart1"/>
    <dgm:cxn modelId="{1E7A0CFC-67B5-418E-83B5-C515DFBB1A38}" type="presOf" srcId="{50AFEC1C-36AC-4C57-B35A-13E42704DFE9}" destId="{63184C60-29A3-4D44-84FB-BE7F6FC5D8EA}" srcOrd="1" destOrd="0" presId="urn:microsoft.com/office/officeart/2005/8/layout/orgChart1"/>
    <dgm:cxn modelId="{A713E92D-561D-48C0-9422-FD7D950BA040}" type="presParOf" srcId="{A3A687D6-D75A-4BCB-98B4-19AF63075434}" destId="{5494DD64-56E2-4916-9A8B-788823F6BB56}" srcOrd="0" destOrd="0" presId="urn:microsoft.com/office/officeart/2005/8/layout/orgChart1"/>
    <dgm:cxn modelId="{AB2EABCA-D1F7-46F1-8299-05B57B4374B4}" type="presParOf" srcId="{5494DD64-56E2-4916-9A8B-788823F6BB56}" destId="{686613B6-A955-442A-A815-EDAFA4E93EE7}" srcOrd="0" destOrd="0" presId="urn:microsoft.com/office/officeart/2005/8/layout/orgChart1"/>
    <dgm:cxn modelId="{0C30D4A9-6082-4990-8733-3770949DD237}" type="presParOf" srcId="{686613B6-A955-442A-A815-EDAFA4E93EE7}" destId="{9243FC1B-9EF1-4EBD-901F-68FCEF6A9F48}" srcOrd="0" destOrd="0" presId="urn:microsoft.com/office/officeart/2005/8/layout/orgChart1"/>
    <dgm:cxn modelId="{5E3307DA-BD31-47F1-9A5C-781D048E36E7}" type="presParOf" srcId="{686613B6-A955-442A-A815-EDAFA4E93EE7}" destId="{876DE480-A91E-4E32-BF01-06F5B5955DA1}" srcOrd="1" destOrd="0" presId="urn:microsoft.com/office/officeart/2005/8/layout/orgChart1"/>
    <dgm:cxn modelId="{673D0F71-955E-4F94-AF61-3C1C5551F16B}" type="presParOf" srcId="{5494DD64-56E2-4916-9A8B-788823F6BB56}" destId="{83E88C20-2EB6-4633-B90C-027E5EDA11BA}" srcOrd="1" destOrd="0" presId="urn:microsoft.com/office/officeart/2005/8/layout/orgChart1"/>
    <dgm:cxn modelId="{D7499CEC-D3A0-49A2-96B3-B6D3C5D2B46D}" type="presParOf" srcId="{83E88C20-2EB6-4633-B90C-027E5EDA11BA}" destId="{EC7F5E17-EAC4-4FA4-8217-CF7DF0540A8F}" srcOrd="0" destOrd="0" presId="urn:microsoft.com/office/officeart/2005/8/layout/orgChart1"/>
    <dgm:cxn modelId="{CE5CCCB6-D604-48AD-97B0-919193C268D0}" type="presParOf" srcId="{83E88C20-2EB6-4633-B90C-027E5EDA11BA}" destId="{51521B06-80EE-48C9-A8C6-CF42D1847723}" srcOrd="1" destOrd="0" presId="urn:microsoft.com/office/officeart/2005/8/layout/orgChart1"/>
    <dgm:cxn modelId="{C356A8F8-AC9A-424B-8008-D8C6E672CDED}" type="presParOf" srcId="{51521B06-80EE-48C9-A8C6-CF42D1847723}" destId="{0D621DF9-AAB9-423B-8F05-808D1D9EA58F}" srcOrd="0" destOrd="0" presId="urn:microsoft.com/office/officeart/2005/8/layout/orgChart1"/>
    <dgm:cxn modelId="{B36B5D74-4EAF-4812-BA46-CB74B98431E1}" type="presParOf" srcId="{0D621DF9-AAB9-423B-8F05-808D1D9EA58F}" destId="{54DCB005-CA7B-48A2-B927-1B66F3F0FE05}" srcOrd="0" destOrd="0" presId="urn:microsoft.com/office/officeart/2005/8/layout/orgChart1"/>
    <dgm:cxn modelId="{0391E7DC-E75A-42F5-B071-EC04C35FC155}" type="presParOf" srcId="{0D621DF9-AAB9-423B-8F05-808D1D9EA58F}" destId="{0B35F29D-EDB5-458D-AAD0-3F6B71B583B8}" srcOrd="1" destOrd="0" presId="urn:microsoft.com/office/officeart/2005/8/layout/orgChart1"/>
    <dgm:cxn modelId="{B0F0F903-9E27-4266-A5F8-F3E2DBB2EDC2}" type="presParOf" srcId="{51521B06-80EE-48C9-A8C6-CF42D1847723}" destId="{4E09D6BB-C627-4495-904A-17E593BAF2E5}" srcOrd="1" destOrd="0" presId="urn:microsoft.com/office/officeart/2005/8/layout/orgChart1"/>
    <dgm:cxn modelId="{795EC0E6-3A5A-423F-A69E-43C0654526F6}" type="presParOf" srcId="{51521B06-80EE-48C9-A8C6-CF42D1847723}" destId="{4B3603BC-771C-41A3-9E1D-5A1F2F910B11}" srcOrd="2" destOrd="0" presId="urn:microsoft.com/office/officeart/2005/8/layout/orgChart1"/>
    <dgm:cxn modelId="{F8DD09FA-0C66-499D-90C8-1ACD1292A490}" type="presParOf" srcId="{83E88C20-2EB6-4633-B90C-027E5EDA11BA}" destId="{58F90850-60D4-4E5D-80F5-78F0650624A5}" srcOrd="2" destOrd="0" presId="urn:microsoft.com/office/officeart/2005/8/layout/orgChart1"/>
    <dgm:cxn modelId="{8B876618-C02C-4053-94EF-A3C934AF589C}" type="presParOf" srcId="{83E88C20-2EB6-4633-B90C-027E5EDA11BA}" destId="{6268C13A-C24C-422E-A47C-DDAB3236DA43}" srcOrd="3" destOrd="0" presId="urn:microsoft.com/office/officeart/2005/8/layout/orgChart1"/>
    <dgm:cxn modelId="{12413263-6B27-42CF-9EE8-53713007C225}" type="presParOf" srcId="{6268C13A-C24C-422E-A47C-DDAB3236DA43}" destId="{41875EEE-975F-44AA-B5FE-1B36400284CC}" srcOrd="0" destOrd="0" presId="urn:microsoft.com/office/officeart/2005/8/layout/orgChart1"/>
    <dgm:cxn modelId="{F8F70411-A2F3-4A46-BFA4-3568DA08FD44}" type="presParOf" srcId="{41875EEE-975F-44AA-B5FE-1B36400284CC}" destId="{19B7502A-A9B3-4577-A5A1-7363A022BD8F}" srcOrd="0" destOrd="0" presId="urn:microsoft.com/office/officeart/2005/8/layout/orgChart1"/>
    <dgm:cxn modelId="{70804D9F-8BC8-44DB-B593-D35971296675}" type="presParOf" srcId="{41875EEE-975F-44AA-B5FE-1B36400284CC}" destId="{63184C60-29A3-4D44-84FB-BE7F6FC5D8EA}" srcOrd="1" destOrd="0" presId="urn:microsoft.com/office/officeart/2005/8/layout/orgChart1"/>
    <dgm:cxn modelId="{D4CAE8FF-D6B4-44CB-A5C4-9E813A658D1D}" type="presParOf" srcId="{6268C13A-C24C-422E-A47C-DDAB3236DA43}" destId="{DF3F9F09-D8FC-474B-AD4A-BE8FF755608D}" srcOrd="1" destOrd="0" presId="urn:microsoft.com/office/officeart/2005/8/layout/orgChart1"/>
    <dgm:cxn modelId="{8A3E0F49-6A9A-4382-871B-513D3AA57637}" type="presParOf" srcId="{6268C13A-C24C-422E-A47C-DDAB3236DA43}" destId="{D689B09F-87BE-400B-8E6C-10EA5114623F}" srcOrd="2" destOrd="0" presId="urn:microsoft.com/office/officeart/2005/8/layout/orgChart1"/>
    <dgm:cxn modelId="{ED042510-D8C0-4686-A455-4FE2FC970E31}" type="presParOf" srcId="{5494DD64-56E2-4916-9A8B-788823F6BB56}" destId="{3F99CDF0-55A0-4EFC-A705-5E9E85D7B83C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A568EC-27C6-4BD5-8EA9-92DA0B91AEDD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775AFD-0D35-43E7-B2B0-BFC5335E6593}">
      <dgm:prSet phldrT="[Текст]" custT="1"/>
      <dgm:spPr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ru-RU" altLang="ru-RU" sz="14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Приказ </a:t>
          </a:r>
          <a:r>
            <a:rPr lang="ru-RU" alt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министерства образования и науки Нижегородской области № 316-01-63-2541/23  </a:t>
          </a:r>
          <a:br>
            <a:rPr lang="ru-RU" alt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</a:br>
          <a:r>
            <a:rPr lang="ru-RU" alt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от 18.09.2023 г. «Об организации аттестации педагогических работников государственных, муниципальных и частных организаций, осуществляющих образовательную деятельность на территории Нижегородской области»</a:t>
          </a:r>
          <a:endParaRPr lang="ru-RU" sz="14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540C59-EC17-428A-8458-61C0542A9797}" type="parTrans" cxnId="{6CF856DA-28E5-440A-AA49-4E473A837031}">
      <dgm:prSet/>
      <dgm:spPr/>
      <dgm:t>
        <a:bodyPr/>
        <a:lstStyle/>
        <a:p>
          <a:endParaRPr lang="ru-RU"/>
        </a:p>
      </dgm:t>
    </dgm:pt>
    <dgm:pt modelId="{65484B75-B8E9-46D1-83C4-53AE9AEE10A3}" type="sibTrans" cxnId="{6CF856DA-28E5-440A-AA49-4E473A837031}">
      <dgm:prSet/>
      <dgm:spPr/>
      <dgm:t>
        <a:bodyPr/>
        <a:lstStyle/>
        <a:p>
          <a:endParaRPr lang="ru-RU"/>
        </a:p>
      </dgm:t>
    </dgm:pt>
    <dgm:pt modelId="{76D5CA82-C652-41F7-BC97-B6CBE3676BA8}">
      <dgm:prSet phldrT="[Текст]" custT="1"/>
      <dgm:spPr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pPr>
            <a:lnSpc>
              <a:spcPct val="100000"/>
            </a:lnSpc>
          </a:pPr>
          <a:r>
            <a:rPr lang="ru-RU" sz="1400" b="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Утверждены формы аттестационных процедур</a:t>
          </a:r>
          <a:r>
            <a:rPr lang="ru-RU" sz="1400" b="1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 </a:t>
          </a:r>
          <a:endParaRPr lang="ru-RU" sz="1400" b="0" dirty="0">
            <a:latin typeface="Times New Roman" panose="02020603050405020304" pitchFamily="18" charset="0"/>
            <a:ea typeface="Arial Unicode MS" panose="020B0604020202020204" pitchFamily="34" charset="-128"/>
            <a:cs typeface="Times New Roman" panose="02020603050405020304" pitchFamily="18" charset="0"/>
          </a:endParaRPr>
        </a:p>
      </dgm:t>
    </dgm:pt>
    <dgm:pt modelId="{38475BE2-1715-48EA-9382-29A2C0F931A4}" type="parTrans" cxnId="{84D29818-FCF9-49CF-AAAB-E0C888652F26}">
      <dgm:prSet/>
      <dgm:spPr/>
      <dgm:t>
        <a:bodyPr/>
        <a:lstStyle/>
        <a:p>
          <a:endParaRPr lang="ru-RU"/>
        </a:p>
      </dgm:t>
    </dgm:pt>
    <dgm:pt modelId="{659480A5-34F6-40E4-A54E-0B27C490BFC8}" type="sibTrans" cxnId="{84D29818-FCF9-49CF-AAAB-E0C888652F26}">
      <dgm:prSet/>
      <dgm:spPr/>
      <dgm:t>
        <a:bodyPr/>
        <a:lstStyle/>
        <a:p>
          <a:endParaRPr lang="ru-RU"/>
        </a:p>
      </dgm:t>
    </dgm:pt>
    <dgm:pt modelId="{DA2F5BDF-16C7-46C9-8886-1804F9A97A1D}">
      <dgm:prSet phldrT="[Текст]" custT="1"/>
      <dgm:spPr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pPr>
            <a:lnSpc>
              <a:spcPct val="100000"/>
            </a:lnSpc>
          </a:pPr>
          <a:r>
            <a:rPr lang="ru-RU" sz="1200" b="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Методические рекомендации по оценке дополнительной деятельности педагогических работников в целях установления квалификационных категорий </a:t>
          </a:r>
        </a:p>
        <a:p>
          <a:pPr>
            <a:lnSpc>
              <a:spcPct val="100000"/>
            </a:lnSpc>
          </a:pPr>
          <a:r>
            <a:rPr lang="ru-RU" sz="1200" b="1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«педагог-методист» и «педагог-наставник» </a:t>
          </a:r>
        </a:p>
        <a:p>
          <a:pPr>
            <a:lnSpc>
              <a:spcPct val="100000"/>
            </a:lnSpc>
          </a:pPr>
          <a:r>
            <a:rPr lang="en-US" sz="1200" dirty="0">
              <a:solidFill>
                <a:srgbClr val="5E49F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https://niro.nnov.ru/?id=51796</a:t>
          </a:r>
          <a:endParaRPr lang="ru-RU" sz="1200" b="1" dirty="0">
            <a:solidFill>
              <a:srgbClr val="5E49F9"/>
            </a:solidFill>
            <a:latin typeface="Arial Unicode MS" panose="020B0604020202020204" pitchFamily="34" charset="-128"/>
            <a:ea typeface="Arial Unicode MS" panose="020B0604020202020204" pitchFamily="34" charset="-128"/>
            <a:cs typeface="Arial Unicode MS" panose="020B0604020202020204" pitchFamily="34" charset="-128"/>
          </a:endParaRPr>
        </a:p>
      </dgm:t>
    </dgm:pt>
    <dgm:pt modelId="{C94CCC8B-C182-4D60-B022-CE2D3839CCD2}" type="parTrans" cxnId="{D3C840A1-9A4C-44EF-ADD6-88F517D81C40}">
      <dgm:prSet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B47FA0A6-D7A3-43AE-AB68-3E4FF7E261CD}" type="sibTrans" cxnId="{D3C840A1-9A4C-44EF-ADD6-88F517D81C40}">
      <dgm:prSet/>
      <dgm:spPr/>
      <dgm:t>
        <a:bodyPr/>
        <a:lstStyle/>
        <a:p>
          <a:endParaRPr lang="ru-RU"/>
        </a:p>
      </dgm:t>
    </dgm:pt>
    <dgm:pt modelId="{50AFEC1C-36AC-4C57-B35A-13E42704DFE9}">
      <dgm:prSet phldrT="[Текст]" custT="1"/>
      <dgm:spPr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pPr>
            <a:lnSpc>
              <a:spcPct val="100000"/>
            </a:lnSpc>
          </a:pPr>
          <a:r>
            <a:rPr lang="ru-RU" sz="1400" b="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Приказ министерства образования и науки Нижегородской области от 09.</a:t>
          </a:r>
          <a:r>
            <a:rPr lang="en-US" sz="1400" b="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09</a:t>
          </a:r>
          <a:r>
            <a:rPr lang="ru-RU" sz="1400" b="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.2025 </a:t>
          </a:r>
          <a:br>
            <a:rPr lang="ru-RU" sz="1400" b="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</a:br>
          <a:r>
            <a:rPr lang="ru-RU" sz="1400" b="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№316-01-63-1941/25 «Об утверждении составов экспертных групп, сформированных из числа специалистов, привлеченных для всестороннего анализа профессиональной и дополнительной деятельности  педагогических работников и подготовки соответствующего экспертного заключения для Аттестационной комиссии министерства образования и науки Нижегородской области»</a:t>
          </a:r>
        </a:p>
      </dgm:t>
    </dgm:pt>
    <dgm:pt modelId="{EF047E30-1939-4BCB-A56D-5FBF96695CE2}" type="parTrans" cxnId="{526E2C29-BE7A-42ED-BAD3-4730A3ACB625}">
      <dgm:prSet/>
      <dgm:spPr/>
      <dgm:t>
        <a:bodyPr/>
        <a:lstStyle/>
        <a:p>
          <a:endParaRPr lang="ru-RU"/>
        </a:p>
      </dgm:t>
    </dgm:pt>
    <dgm:pt modelId="{4510E711-0132-4089-985D-9FBF023D706B}" type="sibTrans" cxnId="{526E2C29-BE7A-42ED-BAD3-4730A3ACB625}">
      <dgm:prSet/>
      <dgm:spPr/>
      <dgm:t>
        <a:bodyPr/>
        <a:lstStyle/>
        <a:p>
          <a:endParaRPr lang="ru-RU"/>
        </a:p>
      </dgm:t>
    </dgm:pt>
    <dgm:pt modelId="{A3A687D6-D75A-4BCB-98B4-19AF63075434}" type="pres">
      <dgm:prSet presAssocID="{73A568EC-27C6-4BD5-8EA9-92DA0B91AED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494DD64-56E2-4916-9A8B-788823F6BB56}" type="pres">
      <dgm:prSet presAssocID="{6B775AFD-0D35-43E7-B2B0-BFC5335E6593}" presName="hierRoot1" presStyleCnt="0">
        <dgm:presLayoutVars>
          <dgm:hierBranch val="init"/>
        </dgm:presLayoutVars>
      </dgm:prSet>
      <dgm:spPr/>
    </dgm:pt>
    <dgm:pt modelId="{686613B6-A955-442A-A815-EDAFA4E93EE7}" type="pres">
      <dgm:prSet presAssocID="{6B775AFD-0D35-43E7-B2B0-BFC5335E6593}" presName="rootComposite1" presStyleCnt="0"/>
      <dgm:spPr/>
    </dgm:pt>
    <dgm:pt modelId="{9243FC1B-9EF1-4EBD-901F-68FCEF6A9F48}" type="pres">
      <dgm:prSet presAssocID="{6B775AFD-0D35-43E7-B2B0-BFC5335E6593}" presName="rootText1" presStyleLbl="node0" presStyleIdx="0" presStyleCnt="1" custScaleX="541531" custScaleY="241901" custLinFactNeighborX="28202" custLinFactNeighborY="17590">
        <dgm:presLayoutVars>
          <dgm:chPref val="3"/>
        </dgm:presLayoutVars>
      </dgm:prSet>
      <dgm:spPr/>
    </dgm:pt>
    <dgm:pt modelId="{876DE480-A91E-4E32-BF01-06F5B5955DA1}" type="pres">
      <dgm:prSet presAssocID="{6B775AFD-0D35-43E7-B2B0-BFC5335E6593}" presName="rootConnector1" presStyleLbl="node1" presStyleIdx="0" presStyleCnt="0"/>
      <dgm:spPr/>
    </dgm:pt>
    <dgm:pt modelId="{83E88C20-2EB6-4633-B90C-027E5EDA11BA}" type="pres">
      <dgm:prSet presAssocID="{6B775AFD-0D35-43E7-B2B0-BFC5335E6593}" presName="hierChild2" presStyleCnt="0"/>
      <dgm:spPr/>
    </dgm:pt>
    <dgm:pt modelId="{EC7F5E17-EAC4-4FA4-8217-CF7DF0540A8F}" type="pres">
      <dgm:prSet presAssocID="{38475BE2-1715-48EA-9382-29A2C0F931A4}" presName="Name37" presStyleLbl="parChTrans1D2" presStyleIdx="0" presStyleCnt="2"/>
      <dgm:spPr/>
    </dgm:pt>
    <dgm:pt modelId="{51521B06-80EE-48C9-A8C6-CF42D1847723}" type="pres">
      <dgm:prSet presAssocID="{76D5CA82-C652-41F7-BC97-B6CBE3676BA8}" presName="hierRoot2" presStyleCnt="0">
        <dgm:presLayoutVars>
          <dgm:hierBranch/>
        </dgm:presLayoutVars>
      </dgm:prSet>
      <dgm:spPr/>
    </dgm:pt>
    <dgm:pt modelId="{0D621DF9-AAB9-423B-8F05-808D1D9EA58F}" type="pres">
      <dgm:prSet presAssocID="{76D5CA82-C652-41F7-BC97-B6CBE3676BA8}" presName="rootComposite" presStyleCnt="0"/>
      <dgm:spPr/>
    </dgm:pt>
    <dgm:pt modelId="{54DCB005-CA7B-48A2-B927-1B66F3F0FE05}" type="pres">
      <dgm:prSet presAssocID="{76D5CA82-C652-41F7-BC97-B6CBE3676BA8}" presName="rootText" presStyleLbl="node2" presStyleIdx="0" presStyleCnt="2" custScaleX="139160" custScaleY="128434" custLinFactNeighborX="-74395" custLinFactNeighborY="70060">
        <dgm:presLayoutVars>
          <dgm:chPref val="3"/>
        </dgm:presLayoutVars>
      </dgm:prSet>
      <dgm:spPr/>
    </dgm:pt>
    <dgm:pt modelId="{0B35F29D-EDB5-458D-AAD0-3F6B71B583B8}" type="pres">
      <dgm:prSet presAssocID="{76D5CA82-C652-41F7-BC97-B6CBE3676BA8}" presName="rootConnector" presStyleLbl="node2" presStyleIdx="0" presStyleCnt="2"/>
      <dgm:spPr/>
    </dgm:pt>
    <dgm:pt modelId="{4E09D6BB-C627-4495-904A-17E593BAF2E5}" type="pres">
      <dgm:prSet presAssocID="{76D5CA82-C652-41F7-BC97-B6CBE3676BA8}" presName="hierChild4" presStyleCnt="0"/>
      <dgm:spPr/>
    </dgm:pt>
    <dgm:pt modelId="{AC2FE85D-2B71-4966-971C-F2D38A12E8A3}" type="pres">
      <dgm:prSet presAssocID="{C94CCC8B-C182-4D60-B022-CE2D3839CCD2}" presName="Name35" presStyleLbl="parChTrans1D3" presStyleIdx="0" presStyleCnt="1"/>
      <dgm:spPr/>
    </dgm:pt>
    <dgm:pt modelId="{8775620A-C937-4677-8939-63519874C618}" type="pres">
      <dgm:prSet presAssocID="{DA2F5BDF-16C7-46C9-8886-1804F9A97A1D}" presName="hierRoot2" presStyleCnt="0">
        <dgm:presLayoutVars>
          <dgm:hierBranch val="init"/>
        </dgm:presLayoutVars>
      </dgm:prSet>
      <dgm:spPr/>
    </dgm:pt>
    <dgm:pt modelId="{BB07EFE7-54BE-4F12-B603-78E7DD691375}" type="pres">
      <dgm:prSet presAssocID="{DA2F5BDF-16C7-46C9-8886-1804F9A97A1D}" presName="rootComposite" presStyleCnt="0"/>
      <dgm:spPr/>
    </dgm:pt>
    <dgm:pt modelId="{B8E5F0A8-AF2E-4200-9D7A-A66E714CE7F7}" type="pres">
      <dgm:prSet presAssocID="{DA2F5BDF-16C7-46C9-8886-1804F9A97A1D}" presName="rootText" presStyleLbl="node3" presStyleIdx="0" presStyleCnt="1" custScaleX="151335" custScaleY="321873" custLinFactNeighborX="83985" custLinFactNeighborY="-74814">
        <dgm:presLayoutVars>
          <dgm:chPref val="3"/>
        </dgm:presLayoutVars>
      </dgm:prSet>
      <dgm:spPr/>
    </dgm:pt>
    <dgm:pt modelId="{2A9C32A7-50BE-49FC-B1B8-70FB10DDB760}" type="pres">
      <dgm:prSet presAssocID="{DA2F5BDF-16C7-46C9-8886-1804F9A97A1D}" presName="rootConnector" presStyleLbl="node3" presStyleIdx="0" presStyleCnt="1"/>
      <dgm:spPr/>
    </dgm:pt>
    <dgm:pt modelId="{475DE16A-1A5E-481D-B63E-1B899BF6F0CF}" type="pres">
      <dgm:prSet presAssocID="{DA2F5BDF-16C7-46C9-8886-1804F9A97A1D}" presName="hierChild4" presStyleCnt="0"/>
      <dgm:spPr/>
    </dgm:pt>
    <dgm:pt modelId="{5CB047BB-A10D-4F6A-BA8E-03D156251D73}" type="pres">
      <dgm:prSet presAssocID="{DA2F5BDF-16C7-46C9-8886-1804F9A97A1D}" presName="hierChild5" presStyleCnt="0"/>
      <dgm:spPr/>
    </dgm:pt>
    <dgm:pt modelId="{4B3603BC-771C-41A3-9E1D-5A1F2F910B11}" type="pres">
      <dgm:prSet presAssocID="{76D5CA82-C652-41F7-BC97-B6CBE3676BA8}" presName="hierChild5" presStyleCnt="0"/>
      <dgm:spPr/>
    </dgm:pt>
    <dgm:pt modelId="{58F90850-60D4-4E5D-80F5-78F0650624A5}" type="pres">
      <dgm:prSet presAssocID="{EF047E30-1939-4BCB-A56D-5FBF96695CE2}" presName="Name37" presStyleLbl="parChTrans1D2" presStyleIdx="1" presStyleCnt="2"/>
      <dgm:spPr/>
    </dgm:pt>
    <dgm:pt modelId="{6268C13A-C24C-422E-A47C-DDAB3236DA43}" type="pres">
      <dgm:prSet presAssocID="{50AFEC1C-36AC-4C57-B35A-13E42704DFE9}" presName="hierRoot2" presStyleCnt="0">
        <dgm:presLayoutVars>
          <dgm:hierBranch val="init"/>
        </dgm:presLayoutVars>
      </dgm:prSet>
      <dgm:spPr/>
    </dgm:pt>
    <dgm:pt modelId="{41875EEE-975F-44AA-B5FE-1B36400284CC}" type="pres">
      <dgm:prSet presAssocID="{50AFEC1C-36AC-4C57-B35A-13E42704DFE9}" presName="rootComposite" presStyleCnt="0"/>
      <dgm:spPr/>
    </dgm:pt>
    <dgm:pt modelId="{19B7502A-A9B3-4577-A5A1-7363A022BD8F}" type="pres">
      <dgm:prSet presAssocID="{50AFEC1C-36AC-4C57-B35A-13E42704DFE9}" presName="rootText" presStyleLbl="node2" presStyleIdx="1" presStyleCnt="2" custScaleX="314678" custScaleY="377182" custLinFactNeighborX="99132" custLinFactNeighborY="68111">
        <dgm:presLayoutVars>
          <dgm:chPref val="3"/>
        </dgm:presLayoutVars>
      </dgm:prSet>
      <dgm:spPr/>
    </dgm:pt>
    <dgm:pt modelId="{63184C60-29A3-4D44-84FB-BE7F6FC5D8EA}" type="pres">
      <dgm:prSet presAssocID="{50AFEC1C-36AC-4C57-B35A-13E42704DFE9}" presName="rootConnector" presStyleLbl="node2" presStyleIdx="1" presStyleCnt="2"/>
      <dgm:spPr/>
    </dgm:pt>
    <dgm:pt modelId="{DF3F9F09-D8FC-474B-AD4A-BE8FF755608D}" type="pres">
      <dgm:prSet presAssocID="{50AFEC1C-36AC-4C57-B35A-13E42704DFE9}" presName="hierChild4" presStyleCnt="0"/>
      <dgm:spPr/>
    </dgm:pt>
    <dgm:pt modelId="{D689B09F-87BE-400B-8E6C-10EA5114623F}" type="pres">
      <dgm:prSet presAssocID="{50AFEC1C-36AC-4C57-B35A-13E42704DFE9}" presName="hierChild5" presStyleCnt="0"/>
      <dgm:spPr/>
    </dgm:pt>
    <dgm:pt modelId="{3F99CDF0-55A0-4EFC-A705-5E9E85D7B83C}" type="pres">
      <dgm:prSet presAssocID="{6B775AFD-0D35-43E7-B2B0-BFC5335E6593}" presName="hierChild3" presStyleCnt="0"/>
      <dgm:spPr/>
    </dgm:pt>
  </dgm:ptLst>
  <dgm:cxnLst>
    <dgm:cxn modelId="{1A293700-CB32-4AC2-BF6C-D0E2826A776D}" type="presOf" srcId="{6B775AFD-0D35-43E7-B2B0-BFC5335E6593}" destId="{876DE480-A91E-4E32-BF01-06F5B5955DA1}" srcOrd="1" destOrd="0" presId="urn:microsoft.com/office/officeart/2005/8/layout/orgChart1"/>
    <dgm:cxn modelId="{B3903B03-5B2A-4B74-AB63-7BD2B1B8B84E}" type="presOf" srcId="{C94CCC8B-C182-4D60-B022-CE2D3839CCD2}" destId="{AC2FE85D-2B71-4966-971C-F2D38A12E8A3}" srcOrd="0" destOrd="0" presId="urn:microsoft.com/office/officeart/2005/8/layout/orgChart1"/>
    <dgm:cxn modelId="{0818BD0D-DA0D-42B4-9164-16CFD03EA6A2}" type="presOf" srcId="{76D5CA82-C652-41F7-BC97-B6CBE3676BA8}" destId="{0B35F29D-EDB5-458D-AAD0-3F6B71B583B8}" srcOrd="1" destOrd="0" presId="urn:microsoft.com/office/officeart/2005/8/layout/orgChart1"/>
    <dgm:cxn modelId="{84D29818-FCF9-49CF-AAAB-E0C888652F26}" srcId="{6B775AFD-0D35-43E7-B2B0-BFC5335E6593}" destId="{76D5CA82-C652-41F7-BC97-B6CBE3676BA8}" srcOrd="0" destOrd="0" parTransId="{38475BE2-1715-48EA-9382-29A2C0F931A4}" sibTransId="{659480A5-34F6-40E4-A54E-0B27C490BFC8}"/>
    <dgm:cxn modelId="{526E2C29-BE7A-42ED-BAD3-4730A3ACB625}" srcId="{6B775AFD-0D35-43E7-B2B0-BFC5335E6593}" destId="{50AFEC1C-36AC-4C57-B35A-13E42704DFE9}" srcOrd="1" destOrd="0" parTransId="{EF047E30-1939-4BCB-A56D-5FBF96695CE2}" sibTransId="{4510E711-0132-4089-985D-9FBF023D706B}"/>
    <dgm:cxn modelId="{9ED9FF29-F379-425D-BA2B-167A5A1E5F38}" type="presOf" srcId="{73A568EC-27C6-4BD5-8EA9-92DA0B91AEDD}" destId="{A3A687D6-D75A-4BCB-98B4-19AF63075434}" srcOrd="0" destOrd="0" presId="urn:microsoft.com/office/officeart/2005/8/layout/orgChart1"/>
    <dgm:cxn modelId="{B3C17B3C-1C1D-4294-94FB-848E53CA121B}" type="presOf" srcId="{76D5CA82-C652-41F7-BC97-B6CBE3676BA8}" destId="{54DCB005-CA7B-48A2-B927-1B66F3F0FE05}" srcOrd="0" destOrd="0" presId="urn:microsoft.com/office/officeart/2005/8/layout/orgChart1"/>
    <dgm:cxn modelId="{35DC6D40-CAE9-414C-B12B-042C13EE97FB}" type="presOf" srcId="{DA2F5BDF-16C7-46C9-8886-1804F9A97A1D}" destId="{2A9C32A7-50BE-49FC-B1B8-70FB10DDB760}" srcOrd="1" destOrd="0" presId="urn:microsoft.com/office/officeart/2005/8/layout/orgChart1"/>
    <dgm:cxn modelId="{8B2D9395-EB84-4839-B1D2-C13C4E200050}" type="presOf" srcId="{DA2F5BDF-16C7-46C9-8886-1804F9A97A1D}" destId="{B8E5F0A8-AF2E-4200-9D7A-A66E714CE7F7}" srcOrd="0" destOrd="0" presId="urn:microsoft.com/office/officeart/2005/8/layout/orgChart1"/>
    <dgm:cxn modelId="{D3C840A1-9A4C-44EF-ADD6-88F517D81C40}" srcId="{76D5CA82-C652-41F7-BC97-B6CBE3676BA8}" destId="{DA2F5BDF-16C7-46C9-8886-1804F9A97A1D}" srcOrd="0" destOrd="0" parTransId="{C94CCC8B-C182-4D60-B022-CE2D3839CCD2}" sibTransId="{B47FA0A6-D7A3-43AE-AB68-3E4FF7E261CD}"/>
    <dgm:cxn modelId="{DA23CCBE-F39B-4C79-9977-57A0D903BD31}" type="presOf" srcId="{38475BE2-1715-48EA-9382-29A2C0F931A4}" destId="{EC7F5E17-EAC4-4FA4-8217-CF7DF0540A8F}" srcOrd="0" destOrd="0" presId="urn:microsoft.com/office/officeart/2005/8/layout/orgChart1"/>
    <dgm:cxn modelId="{5F1060D0-A4B2-4382-A21A-7666BF3F4E55}" type="presOf" srcId="{6B775AFD-0D35-43E7-B2B0-BFC5335E6593}" destId="{9243FC1B-9EF1-4EBD-901F-68FCEF6A9F48}" srcOrd="0" destOrd="0" presId="urn:microsoft.com/office/officeart/2005/8/layout/orgChart1"/>
    <dgm:cxn modelId="{6CF856DA-28E5-440A-AA49-4E473A837031}" srcId="{73A568EC-27C6-4BD5-8EA9-92DA0B91AEDD}" destId="{6B775AFD-0D35-43E7-B2B0-BFC5335E6593}" srcOrd="0" destOrd="0" parTransId="{F0540C59-EC17-428A-8458-61C0542A9797}" sibTransId="{65484B75-B8E9-46D1-83C4-53AE9AEE10A3}"/>
    <dgm:cxn modelId="{34703BDE-77D7-4A91-8E3A-37206D85F864}" type="presOf" srcId="{EF047E30-1939-4BCB-A56D-5FBF96695CE2}" destId="{58F90850-60D4-4E5D-80F5-78F0650624A5}" srcOrd="0" destOrd="0" presId="urn:microsoft.com/office/officeart/2005/8/layout/orgChart1"/>
    <dgm:cxn modelId="{707225E6-E062-44C7-85EC-E91367D2F532}" type="presOf" srcId="{50AFEC1C-36AC-4C57-B35A-13E42704DFE9}" destId="{19B7502A-A9B3-4577-A5A1-7363A022BD8F}" srcOrd="0" destOrd="0" presId="urn:microsoft.com/office/officeart/2005/8/layout/orgChart1"/>
    <dgm:cxn modelId="{1E7A0CFC-67B5-418E-83B5-C515DFBB1A38}" type="presOf" srcId="{50AFEC1C-36AC-4C57-B35A-13E42704DFE9}" destId="{63184C60-29A3-4D44-84FB-BE7F6FC5D8EA}" srcOrd="1" destOrd="0" presId="urn:microsoft.com/office/officeart/2005/8/layout/orgChart1"/>
    <dgm:cxn modelId="{A713E92D-561D-48C0-9422-FD7D950BA040}" type="presParOf" srcId="{A3A687D6-D75A-4BCB-98B4-19AF63075434}" destId="{5494DD64-56E2-4916-9A8B-788823F6BB56}" srcOrd="0" destOrd="0" presId="urn:microsoft.com/office/officeart/2005/8/layout/orgChart1"/>
    <dgm:cxn modelId="{AB2EABCA-D1F7-46F1-8299-05B57B4374B4}" type="presParOf" srcId="{5494DD64-56E2-4916-9A8B-788823F6BB56}" destId="{686613B6-A955-442A-A815-EDAFA4E93EE7}" srcOrd="0" destOrd="0" presId="urn:microsoft.com/office/officeart/2005/8/layout/orgChart1"/>
    <dgm:cxn modelId="{0C30D4A9-6082-4990-8733-3770949DD237}" type="presParOf" srcId="{686613B6-A955-442A-A815-EDAFA4E93EE7}" destId="{9243FC1B-9EF1-4EBD-901F-68FCEF6A9F48}" srcOrd="0" destOrd="0" presId="urn:microsoft.com/office/officeart/2005/8/layout/orgChart1"/>
    <dgm:cxn modelId="{5E3307DA-BD31-47F1-9A5C-781D048E36E7}" type="presParOf" srcId="{686613B6-A955-442A-A815-EDAFA4E93EE7}" destId="{876DE480-A91E-4E32-BF01-06F5B5955DA1}" srcOrd="1" destOrd="0" presId="urn:microsoft.com/office/officeart/2005/8/layout/orgChart1"/>
    <dgm:cxn modelId="{673D0F71-955E-4F94-AF61-3C1C5551F16B}" type="presParOf" srcId="{5494DD64-56E2-4916-9A8B-788823F6BB56}" destId="{83E88C20-2EB6-4633-B90C-027E5EDA11BA}" srcOrd="1" destOrd="0" presId="urn:microsoft.com/office/officeart/2005/8/layout/orgChart1"/>
    <dgm:cxn modelId="{D7499CEC-D3A0-49A2-96B3-B6D3C5D2B46D}" type="presParOf" srcId="{83E88C20-2EB6-4633-B90C-027E5EDA11BA}" destId="{EC7F5E17-EAC4-4FA4-8217-CF7DF0540A8F}" srcOrd="0" destOrd="0" presId="urn:microsoft.com/office/officeart/2005/8/layout/orgChart1"/>
    <dgm:cxn modelId="{CE5CCCB6-D604-48AD-97B0-919193C268D0}" type="presParOf" srcId="{83E88C20-2EB6-4633-B90C-027E5EDA11BA}" destId="{51521B06-80EE-48C9-A8C6-CF42D1847723}" srcOrd="1" destOrd="0" presId="urn:microsoft.com/office/officeart/2005/8/layout/orgChart1"/>
    <dgm:cxn modelId="{C356A8F8-AC9A-424B-8008-D8C6E672CDED}" type="presParOf" srcId="{51521B06-80EE-48C9-A8C6-CF42D1847723}" destId="{0D621DF9-AAB9-423B-8F05-808D1D9EA58F}" srcOrd="0" destOrd="0" presId="urn:microsoft.com/office/officeart/2005/8/layout/orgChart1"/>
    <dgm:cxn modelId="{B36B5D74-4EAF-4812-BA46-CB74B98431E1}" type="presParOf" srcId="{0D621DF9-AAB9-423B-8F05-808D1D9EA58F}" destId="{54DCB005-CA7B-48A2-B927-1B66F3F0FE05}" srcOrd="0" destOrd="0" presId="urn:microsoft.com/office/officeart/2005/8/layout/orgChart1"/>
    <dgm:cxn modelId="{0391E7DC-E75A-42F5-B071-EC04C35FC155}" type="presParOf" srcId="{0D621DF9-AAB9-423B-8F05-808D1D9EA58F}" destId="{0B35F29D-EDB5-458D-AAD0-3F6B71B583B8}" srcOrd="1" destOrd="0" presId="urn:microsoft.com/office/officeart/2005/8/layout/orgChart1"/>
    <dgm:cxn modelId="{B0F0F903-9E27-4266-A5F8-F3E2DBB2EDC2}" type="presParOf" srcId="{51521B06-80EE-48C9-A8C6-CF42D1847723}" destId="{4E09D6BB-C627-4495-904A-17E593BAF2E5}" srcOrd="1" destOrd="0" presId="urn:microsoft.com/office/officeart/2005/8/layout/orgChart1"/>
    <dgm:cxn modelId="{E3921E7B-A0F1-44F3-B3E2-94E10F64F157}" type="presParOf" srcId="{4E09D6BB-C627-4495-904A-17E593BAF2E5}" destId="{AC2FE85D-2B71-4966-971C-F2D38A12E8A3}" srcOrd="0" destOrd="0" presId="urn:microsoft.com/office/officeart/2005/8/layout/orgChart1"/>
    <dgm:cxn modelId="{3FA571A4-3214-4B20-B8D0-F533E51A0070}" type="presParOf" srcId="{4E09D6BB-C627-4495-904A-17E593BAF2E5}" destId="{8775620A-C937-4677-8939-63519874C618}" srcOrd="1" destOrd="0" presId="urn:microsoft.com/office/officeart/2005/8/layout/orgChart1"/>
    <dgm:cxn modelId="{8F9B7DA1-20AC-4393-B44F-57C8341C9C66}" type="presParOf" srcId="{8775620A-C937-4677-8939-63519874C618}" destId="{BB07EFE7-54BE-4F12-B603-78E7DD691375}" srcOrd="0" destOrd="0" presId="urn:microsoft.com/office/officeart/2005/8/layout/orgChart1"/>
    <dgm:cxn modelId="{520384D9-4E06-4140-A0C4-C5135EB5D969}" type="presParOf" srcId="{BB07EFE7-54BE-4F12-B603-78E7DD691375}" destId="{B8E5F0A8-AF2E-4200-9D7A-A66E714CE7F7}" srcOrd="0" destOrd="0" presId="urn:microsoft.com/office/officeart/2005/8/layout/orgChart1"/>
    <dgm:cxn modelId="{A7382D10-AC2A-46DB-B724-8299467BADAD}" type="presParOf" srcId="{BB07EFE7-54BE-4F12-B603-78E7DD691375}" destId="{2A9C32A7-50BE-49FC-B1B8-70FB10DDB760}" srcOrd="1" destOrd="0" presId="urn:microsoft.com/office/officeart/2005/8/layout/orgChart1"/>
    <dgm:cxn modelId="{5C2ADCF4-9786-4D5A-AFF4-BBF7DE1B5434}" type="presParOf" srcId="{8775620A-C937-4677-8939-63519874C618}" destId="{475DE16A-1A5E-481D-B63E-1B899BF6F0CF}" srcOrd="1" destOrd="0" presId="urn:microsoft.com/office/officeart/2005/8/layout/orgChart1"/>
    <dgm:cxn modelId="{13C714E7-764C-4BD9-8383-9324F59A433F}" type="presParOf" srcId="{8775620A-C937-4677-8939-63519874C618}" destId="{5CB047BB-A10D-4F6A-BA8E-03D156251D73}" srcOrd="2" destOrd="0" presId="urn:microsoft.com/office/officeart/2005/8/layout/orgChart1"/>
    <dgm:cxn modelId="{795EC0E6-3A5A-423F-A69E-43C0654526F6}" type="presParOf" srcId="{51521B06-80EE-48C9-A8C6-CF42D1847723}" destId="{4B3603BC-771C-41A3-9E1D-5A1F2F910B11}" srcOrd="2" destOrd="0" presId="urn:microsoft.com/office/officeart/2005/8/layout/orgChart1"/>
    <dgm:cxn modelId="{F8DD09FA-0C66-499D-90C8-1ACD1292A490}" type="presParOf" srcId="{83E88C20-2EB6-4633-B90C-027E5EDA11BA}" destId="{58F90850-60D4-4E5D-80F5-78F0650624A5}" srcOrd="2" destOrd="0" presId="urn:microsoft.com/office/officeart/2005/8/layout/orgChart1"/>
    <dgm:cxn modelId="{8B876618-C02C-4053-94EF-A3C934AF589C}" type="presParOf" srcId="{83E88C20-2EB6-4633-B90C-027E5EDA11BA}" destId="{6268C13A-C24C-422E-A47C-DDAB3236DA43}" srcOrd="3" destOrd="0" presId="urn:microsoft.com/office/officeart/2005/8/layout/orgChart1"/>
    <dgm:cxn modelId="{12413263-6B27-42CF-9EE8-53713007C225}" type="presParOf" srcId="{6268C13A-C24C-422E-A47C-DDAB3236DA43}" destId="{41875EEE-975F-44AA-B5FE-1B36400284CC}" srcOrd="0" destOrd="0" presId="urn:microsoft.com/office/officeart/2005/8/layout/orgChart1"/>
    <dgm:cxn modelId="{F8F70411-A2F3-4A46-BFA4-3568DA08FD44}" type="presParOf" srcId="{41875EEE-975F-44AA-B5FE-1B36400284CC}" destId="{19B7502A-A9B3-4577-A5A1-7363A022BD8F}" srcOrd="0" destOrd="0" presId="urn:microsoft.com/office/officeart/2005/8/layout/orgChart1"/>
    <dgm:cxn modelId="{70804D9F-8BC8-44DB-B593-D35971296675}" type="presParOf" srcId="{41875EEE-975F-44AA-B5FE-1B36400284CC}" destId="{63184C60-29A3-4D44-84FB-BE7F6FC5D8EA}" srcOrd="1" destOrd="0" presId="urn:microsoft.com/office/officeart/2005/8/layout/orgChart1"/>
    <dgm:cxn modelId="{D4CAE8FF-D6B4-44CB-A5C4-9E813A658D1D}" type="presParOf" srcId="{6268C13A-C24C-422E-A47C-DDAB3236DA43}" destId="{DF3F9F09-D8FC-474B-AD4A-BE8FF755608D}" srcOrd="1" destOrd="0" presId="urn:microsoft.com/office/officeart/2005/8/layout/orgChart1"/>
    <dgm:cxn modelId="{8A3E0F49-6A9A-4382-871B-513D3AA57637}" type="presParOf" srcId="{6268C13A-C24C-422E-A47C-DDAB3236DA43}" destId="{D689B09F-87BE-400B-8E6C-10EA5114623F}" srcOrd="2" destOrd="0" presId="urn:microsoft.com/office/officeart/2005/8/layout/orgChart1"/>
    <dgm:cxn modelId="{ED042510-D8C0-4686-A455-4FE2FC970E31}" type="presParOf" srcId="{5494DD64-56E2-4916-9A8B-788823F6BB56}" destId="{3F99CDF0-55A0-4EFC-A705-5E9E85D7B83C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0E2186-3395-42F6-9A0D-0BEDEC30FEA0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AFBB01-923E-4DC3-8BC9-8745F3EACB26}">
      <dgm:prSet phldrT="[Текст]" custT="1"/>
      <dgm:spPr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pPr algn="ctr"/>
          <a:r>
            <a:rPr lang="ru-RU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Материалы</a:t>
          </a:r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b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(в электронном виде до 15 числа месяца, предшествующего дате проведения аттестационных процедур)</a:t>
          </a:r>
        </a:p>
      </dgm:t>
    </dgm:pt>
    <dgm:pt modelId="{3F606A16-7C7A-4E40-A309-FCBEB43E77B1}" type="parTrans" cxnId="{F4C326DA-8A35-4F4B-A438-D8B37581BF3D}">
      <dgm:prSet/>
      <dgm:spPr/>
      <dgm:t>
        <a:bodyPr/>
        <a:lstStyle/>
        <a:p>
          <a:endParaRPr lang="ru-RU"/>
        </a:p>
      </dgm:t>
    </dgm:pt>
    <dgm:pt modelId="{951B3883-80D0-47A9-8BD3-260EE9A8208E}" type="sibTrans" cxnId="{F4C326DA-8A35-4F4B-A438-D8B37581BF3D}">
      <dgm:prSet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50000"/>
              <a:alpha val="9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/>
        </a:p>
      </dgm:t>
    </dgm:pt>
    <dgm:pt modelId="{67AB22D1-B2B7-4809-A7D4-532015916860}">
      <dgm:prSet phldrT="[Текст]" custT="1"/>
      <dgm:spPr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pPr algn="ctr"/>
          <a:r>
            <a:rPr lang="ru-RU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Эксперты</a:t>
          </a:r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b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(оценка, заполнение протоколов)</a:t>
          </a:r>
        </a:p>
      </dgm:t>
    </dgm:pt>
    <dgm:pt modelId="{CF84E956-FCBF-48E3-A1E9-F159490B086F}" type="parTrans" cxnId="{EE724AB9-292B-44D9-9A1B-6293332C82D1}">
      <dgm:prSet/>
      <dgm:spPr/>
      <dgm:t>
        <a:bodyPr/>
        <a:lstStyle/>
        <a:p>
          <a:endParaRPr lang="ru-RU"/>
        </a:p>
      </dgm:t>
    </dgm:pt>
    <dgm:pt modelId="{801F7EE1-4B55-435E-B68D-4EB4DAB6DEAD}" type="sibTrans" cxnId="{EE724AB9-292B-44D9-9A1B-6293332C82D1}">
      <dgm:prSet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50000"/>
              <a:alpha val="9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/>
        </a:p>
      </dgm:t>
    </dgm:pt>
    <dgm:pt modelId="{7C024153-1892-433B-AECB-7FDD433D75A1}">
      <dgm:prSet phldrT="[Текст]" custT="1"/>
      <dgm:spPr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pPr algn="ctr"/>
          <a:r>
            <a:rPr lang="ru-RU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Заседание ЭГ </a:t>
          </a:r>
          <a:b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(обсуждение, подведение итогов, оформление ЭЗ для АК)</a:t>
          </a:r>
        </a:p>
      </dgm:t>
    </dgm:pt>
    <dgm:pt modelId="{3768EAB6-E3B7-4A14-882C-D49F5B0FB2C6}" type="parTrans" cxnId="{A8B37521-1614-444E-9E0C-63C4A8CC5FB3}">
      <dgm:prSet/>
      <dgm:spPr/>
      <dgm:t>
        <a:bodyPr/>
        <a:lstStyle/>
        <a:p>
          <a:endParaRPr lang="ru-RU"/>
        </a:p>
      </dgm:t>
    </dgm:pt>
    <dgm:pt modelId="{7145B5F5-3A78-48E9-932F-341E7BD470CF}" type="sibTrans" cxnId="{A8B37521-1614-444E-9E0C-63C4A8CC5FB3}">
      <dgm:prSet/>
      <dgm:spPr>
        <a:solidFill>
          <a:schemeClr val="accent1">
            <a:lumMod val="75000"/>
            <a:alpha val="90000"/>
          </a:schemeClr>
        </a:solidFill>
        <a:ln>
          <a:solidFill>
            <a:schemeClr val="accent1">
              <a:lumMod val="50000"/>
              <a:alpha val="9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/>
        </a:p>
      </dgm:t>
    </dgm:pt>
    <dgm:pt modelId="{5E58EFC9-56CD-4748-A6EF-B61226F8A0AF}">
      <dgm:prSet custT="1"/>
      <dgm:spPr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pPr algn="ctr"/>
          <a:r>
            <a:rPr lang="ru-RU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Заседание АК </a:t>
          </a:r>
          <a:b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(принятие решения об установлении (отказе в установлении) заявленной квалификационной категории)</a:t>
          </a:r>
        </a:p>
      </dgm:t>
    </dgm:pt>
    <dgm:pt modelId="{F8EBF834-E5B3-4207-BDD5-348981187D71}" type="parTrans" cxnId="{4B6487B5-8F19-4FDD-B39C-71D5BB149ECA}">
      <dgm:prSet/>
      <dgm:spPr/>
      <dgm:t>
        <a:bodyPr/>
        <a:lstStyle/>
        <a:p>
          <a:endParaRPr lang="ru-RU"/>
        </a:p>
      </dgm:t>
    </dgm:pt>
    <dgm:pt modelId="{4B5413E5-C222-4043-9D4A-38281F1D62A9}" type="sibTrans" cxnId="{4B6487B5-8F19-4FDD-B39C-71D5BB149ECA}">
      <dgm:prSet/>
      <dgm:spPr/>
      <dgm:t>
        <a:bodyPr/>
        <a:lstStyle/>
        <a:p>
          <a:endParaRPr lang="ru-RU"/>
        </a:p>
      </dgm:t>
    </dgm:pt>
    <dgm:pt modelId="{F1F9EECF-1CE9-4624-B911-D2C9A723168C}" type="pres">
      <dgm:prSet presAssocID="{9F0E2186-3395-42F6-9A0D-0BEDEC30FEA0}" presName="outerComposite" presStyleCnt="0">
        <dgm:presLayoutVars>
          <dgm:chMax val="5"/>
          <dgm:dir/>
          <dgm:resizeHandles val="exact"/>
        </dgm:presLayoutVars>
      </dgm:prSet>
      <dgm:spPr/>
    </dgm:pt>
    <dgm:pt modelId="{7AF177AB-E8F2-4C4A-99CC-2E455D137E0B}" type="pres">
      <dgm:prSet presAssocID="{9F0E2186-3395-42F6-9A0D-0BEDEC30FEA0}" presName="dummyMaxCanvas" presStyleCnt="0">
        <dgm:presLayoutVars/>
      </dgm:prSet>
      <dgm:spPr/>
    </dgm:pt>
    <dgm:pt modelId="{B2527E6C-E811-408A-91F7-AC73119CD361}" type="pres">
      <dgm:prSet presAssocID="{9F0E2186-3395-42F6-9A0D-0BEDEC30FEA0}" presName="FourNodes_1" presStyleLbl="node1" presStyleIdx="0" presStyleCnt="4">
        <dgm:presLayoutVars>
          <dgm:bulletEnabled val="1"/>
        </dgm:presLayoutVars>
      </dgm:prSet>
      <dgm:spPr/>
    </dgm:pt>
    <dgm:pt modelId="{5852A1EC-3771-4C62-8406-4B2E0A96F893}" type="pres">
      <dgm:prSet presAssocID="{9F0E2186-3395-42F6-9A0D-0BEDEC30FEA0}" presName="FourNodes_2" presStyleLbl="node1" presStyleIdx="1" presStyleCnt="4">
        <dgm:presLayoutVars>
          <dgm:bulletEnabled val="1"/>
        </dgm:presLayoutVars>
      </dgm:prSet>
      <dgm:spPr/>
    </dgm:pt>
    <dgm:pt modelId="{250916BD-EE3E-430A-8FDB-F2FE8F9C5739}" type="pres">
      <dgm:prSet presAssocID="{9F0E2186-3395-42F6-9A0D-0BEDEC30FEA0}" presName="FourNodes_3" presStyleLbl="node1" presStyleIdx="2" presStyleCnt="4">
        <dgm:presLayoutVars>
          <dgm:bulletEnabled val="1"/>
        </dgm:presLayoutVars>
      </dgm:prSet>
      <dgm:spPr/>
    </dgm:pt>
    <dgm:pt modelId="{F2CC780D-0060-45DB-AA3C-416B941664B4}" type="pres">
      <dgm:prSet presAssocID="{9F0E2186-3395-42F6-9A0D-0BEDEC30FEA0}" presName="FourNodes_4" presStyleLbl="node1" presStyleIdx="3" presStyleCnt="4">
        <dgm:presLayoutVars>
          <dgm:bulletEnabled val="1"/>
        </dgm:presLayoutVars>
      </dgm:prSet>
      <dgm:spPr/>
    </dgm:pt>
    <dgm:pt modelId="{E9AEBB26-02C6-40AA-9427-83C6B8BCCDE0}" type="pres">
      <dgm:prSet presAssocID="{9F0E2186-3395-42F6-9A0D-0BEDEC30FEA0}" presName="FourConn_1-2" presStyleLbl="fgAccFollowNode1" presStyleIdx="0" presStyleCnt="3">
        <dgm:presLayoutVars>
          <dgm:bulletEnabled val="1"/>
        </dgm:presLayoutVars>
      </dgm:prSet>
      <dgm:spPr/>
    </dgm:pt>
    <dgm:pt modelId="{F68B627A-9B75-45DE-8E4B-7F6AE73F632A}" type="pres">
      <dgm:prSet presAssocID="{9F0E2186-3395-42F6-9A0D-0BEDEC30FEA0}" presName="FourConn_2-3" presStyleLbl="fgAccFollowNode1" presStyleIdx="1" presStyleCnt="3">
        <dgm:presLayoutVars>
          <dgm:bulletEnabled val="1"/>
        </dgm:presLayoutVars>
      </dgm:prSet>
      <dgm:spPr/>
    </dgm:pt>
    <dgm:pt modelId="{E2F0509B-6F05-4300-8530-53179B636045}" type="pres">
      <dgm:prSet presAssocID="{9F0E2186-3395-42F6-9A0D-0BEDEC30FEA0}" presName="FourConn_3-4" presStyleLbl="fgAccFollowNode1" presStyleIdx="2" presStyleCnt="3">
        <dgm:presLayoutVars>
          <dgm:bulletEnabled val="1"/>
        </dgm:presLayoutVars>
      </dgm:prSet>
      <dgm:spPr/>
    </dgm:pt>
    <dgm:pt modelId="{D53815E7-2A98-4FB4-AF3A-B0311D70B780}" type="pres">
      <dgm:prSet presAssocID="{9F0E2186-3395-42F6-9A0D-0BEDEC30FEA0}" presName="FourNodes_1_text" presStyleLbl="node1" presStyleIdx="3" presStyleCnt="4">
        <dgm:presLayoutVars>
          <dgm:bulletEnabled val="1"/>
        </dgm:presLayoutVars>
      </dgm:prSet>
      <dgm:spPr/>
    </dgm:pt>
    <dgm:pt modelId="{6344E9FE-2718-4E2C-B640-6D2D47E2051B}" type="pres">
      <dgm:prSet presAssocID="{9F0E2186-3395-42F6-9A0D-0BEDEC30FEA0}" presName="FourNodes_2_text" presStyleLbl="node1" presStyleIdx="3" presStyleCnt="4">
        <dgm:presLayoutVars>
          <dgm:bulletEnabled val="1"/>
        </dgm:presLayoutVars>
      </dgm:prSet>
      <dgm:spPr/>
    </dgm:pt>
    <dgm:pt modelId="{9A7303B7-9DAC-4FAD-9B76-378EDD2C830D}" type="pres">
      <dgm:prSet presAssocID="{9F0E2186-3395-42F6-9A0D-0BEDEC30FEA0}" presName="FourNodes_3_text" presStyleLbl="node1" presStyleIdx="3" presStyleCnt="4">
        <dgm:presLayoutVars>
          <dgm:bulletEnabled val="1"/>
        </dgm:presLayoutVars>
      </dgm:prSet>
      <dgm:spPr/>
    </dgm:pt>
    <dgm:pt modelId="{58FA65A4-B593-4F9F-84F4-5A7CCFCC6FCE}" type="pres">
      <dgm:prSet presAssocID="{9F0E2186-3395-42F6-9A0D-0BEDEC30FEA0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A7D9A412-60C8-4D35-A9C5-A5A4004C8E1B}" type="presOf" srcId="{5E58EFC9-56CD-4748-A6EF-B61226F8A0AF}" destId="{58FA65A4-B593-4F9F-84F4-5A7CCFCC6FCE}" srcOrd="1" destOrd="0" presId="urn:microsoft.com/office/officeart/2005/8/layout/vProcess5"/>
    <dgm:cxn modelId="{8848CB1F-FE44-4D24-9CF0-E290C41C2FD2}" type="presOf" srcId="{951B3883-80D0-47A9-8BD3-260EE9A8208E}" destId="{E9AEBB26-02C6-40AA-9427-83C6B8BCCDE0}" srcOrd="0" destOrd="0" presId="urn:microsoft.com/office/officeart/2005/8/layout/vProcess5"/>
    <dgm:cxn modelId="{A8B37521-1614-444E-9E0C-63C4A8CC5FB3}" srcId="{9F0E2186-3395-42F6-9A0D-0BEDEC30FEA0}" destId="{7C024153-1892-433B-AECB-7FDD433D75A1}" srcOrd="2" destOrd="0" parTransId="{3768EAB6-E3B7-4A14-882C-D49F5B0FB2C6}" sibTransId="{7145B5F5-3A78-48E9-932F-341E7BD470CF}"/>
    <dgm:cxn modelId="{7EDDFF25-1B22-4640-8ACC-2065484AD1A7}" type="presOf" srcId="{67AB22D1-B2B7-4809-A7D4-532015916860}" destId="{6344E9FE-2718-4E2C-B640-6D2D47E2051B}" srcOrd="1" destOrd="0" presId="urn:microsoft.com/office/officeart/2005/8/layout/vProcess5"/>
    <dgm:cxn modelId="{523A6D3E-F52B-44AD-8231-0E247C8CA955}" type="presOf" srcId="{801F7EE1-4B55-435E-B68D-4EB4DAB6DEAD}" destId="{F68B627A-9B75-45DE-8E4B-7F6AE73F632A}" srcOrd="0" destOrd="0" presId="urn:microsoft.com/office/officeart/2005/8/layout/vProcess5"/>
    <dgm:cxn modelId="{BA2A0D40-2E26-47D6-A70D-BA4FAA4874F2}" type="presOf" srcId="{7C024153-1892-433B-AECB-7FDD433D75A1}" destId="{250916BD-EE3E-430A-8FDB-F2FE8F9C5739}" srcOrd="0" destOrd="0" presId="urn:microsoft.com/office/officeart/2005/8/layout/vProcess5"/>
    <dgm:cxn modelId="{A0C5D564-6988-45D7-9F56-4FE23F93AC8F}" type="presOf" srcId="{5E58EFC9-56CD-4748-A6EF-B61226F8A0AF}" destId="{F2CC780D-0060-45DB-AA3C-416B941664B4}" srcOrd="0" destOrd="0" presId="urn:microsoft.com/office/officeart/2005/8/layout/vProcess5"/>
    <dgm:cxn modelId="{62817958-B651-4DF9-B463-02E6F560EFA1}" type="presOf" srcId="{9F0E2186-3395-42F6-9A0D-0BEDEC30FEA0}" destId="{F1F9EECF-1CE9-4624-B911-D2C9A723168C}" srcOrd="0" destOrd="0" presId="urn:microsoft.com/office/officeart/2005/8/layout/vProcess5"/>
    <dgm:cxn modelId="{9DC7B184-7A4F-4B32-AD64-F174DDCDAEED}" type="presOf" srcId="{41AFBB01-923E-4DC3-8BC9-8745F3EACB26}" destId="{B2527E6C-E811-408A-91F7-AC73119CD361}" srcOrd="0" destOrd="0" presId="urn:microsoft.com/office/officeart/2005/8/layout/vProcess5"/>
    <dgm:cxn modelId="{77F5528C-79F0-4D61-820E-FF53F8EAA983}" type="presOf" srcId="{7145B5F5-3A78-48E9-932F-341E7BD470CF}" destId="{E2F0509B-6F05-4300-8530-53179B636045}" srcOrd="0" destOrd="0" presId="urn:microsoft.com/office/officeart/2005/8/layout/vProcess5"/>
    <dgm:cxn modelId="{4B6487B5-8F19-4FDD-B39C-71D5BB149ECA}" srcId="{9F0E2186-3395-42F6-9A0D-0BEDEC30FEA0}" destId="{5E58EFC9-56CD-4748-A6EF-B61226F8A0AF}" srcOrd="3" destOrd="0" parTransId="{F8EBF834-E5B3-4207-BDD5-348981187D71}" sibTransId="{4B5413E5-C222-4043-9D4A-38281F1D62A9}"/>
    <dgm:cxn modelId="{532BCEB5-28BF-49D7-AEA8-193C1EF48DFB}" type="presOf" srcId="{67AB22D1-B2B7-4809-A7D4-532015916860}" destId="{5852A1EC-3771-4C62-8406-4B2E0A96F893}" srcOrd="0" destOrd="0" presId="urn:microsoft.com/office/officeart/2005/8/layout/vProcess5"/>
    <dgm:cxn modelId="{EE724AB9-292B-44D9-9A1B-6293332C82D1}" srcId="{9F0E2186-3395-42F6-9A0D-0BEDEC30FEA0}" destId="{67AB22D1-B2B7-4809-A7D4-532015916860}" srcOrd="1" destOrd="0" parTransId="{CF84E956-FCBF-48E3-A1E9-F159490B086F}" sibTransId="{801F7EE1-4B55-435E-B68D-4EB4DAB6DEAD}"/>
    <dgm:cxn modelId="{60C93AC8-5097-4EFF-B6A7-DD4C9B26BCBA}" type="presOf" srcId="{7C024153-1892-433B-AECB-7FDD433D75A1}" destId="{9A7303B7-9DAC-4FAD-9B76-378EDD2C830D}" srcOrd="1" destOrd="0" presId="urn:microsoft.com/office/officeart/2005/8/layout/vProcess5"/>
    <dgm:cxn modelId="{F4C326DA-8A35-4F4B-A438-D8B37581BF3D}" srcId="{9F0E2186-3395-42F6-9A0D-0BEDEC30FEA0}" destId="{41AFBB01-923E-4DC3-8BC9-8745F3EACB26}" srcOrd="0" destOrd="0" parTransId="{3F606A16-7C7A-4E40-A309-FCBEB43E77B1}" sibTransId="{951B3883-80D0-47A9-8BD3-260EE9A8208E}"/>
    <dgm:cxn modelId="{CDACDFF4-654B-400D-87F6-E9A6851BFDAB}" type="presOf" srcId="{41AFBB01-923E-4DC3-8BC9-8745F3EACB26}" destId="{D53815E7-2A98-4FB4-AF3A-B0311D70B780}" srcOrd="1" destOrd="0" presId="urn:microsoft.com/office/officeart/2005/8/layout/vProcess5"/>
    <dgm:cxn modelId="{979C7343-9EDE-415E-9E7D-B63A7AB4AE6F}" type="presParOf" srcId="{F1F9EECF-1CE9-4624-B911-D2C9A723168C}" destId="{7AF177AB-E8F2-4C4A-99CC-2E455D137E0B}" srcOrd="0" destOrd="0" presId="urn:microsoft.com/office/officeart/2005/8/layout/vProcess5"/>
    <dgm:cxn modelId="{D5F4B633-3ABB-44B4-8529-D5F846B62AFE}" type="presParOf" srcId="{F1F9EECF-1CE9-4624-B911-D2C9A723168C}" destId="{B2527E6C-E811-408A-91F7-AC73119CD361}" srcOrd="1" destOrd="0" presId="urn:microsoft.com/office/officeart/2005/8/layout/vProcess5"/>
    <dgm:cxn modelId="{DBC3BB96-A2FF-4C9E-B4FD-542AFEF1D9DD}" type="presParOf" srcId="{F1F9EECF-1CE9-4624-B911-D2C9A723168C}" destId="{5852A1EC-3771-4C62-8406-4B2E0A96F893}" srcOrd="2" destOrd="0" presId="urn:microsoft.com/office/officeart/2005/8/layout/vProcess5"/>
    <dgm:cxn modelId="{EAE41CB4-80B1-42E7-A4F8-E9C9C579C0B5}" type="presParOf" srcId="{F1F9EECF-1CE9-4624-B911-D2C9A723168C}" destId="{250916BD-EE3E-430A-8FDB-F2FE8F9C5739}" srcOrd="3" destOrd="0" presId="urn:microsoft.com/office/officeart/2005/8/layout/vProcess5"/>
    <dgm:cxn modelId="{81EDAAAD-5BC5-43E9-B017-6B940B436945}" type="presParOf" srcId="{F1F9EECF-1CE9-4624-B911-D2C9A723168C}" destId="{F2CC780D-0060-45DB-AA3C-416B941664B4}" srcOrd="4" destOrd="0" presId="urn:microsoft.com/office/officeart/2005/8/layout/vProcess5"/>
    <dgm:cxn modelId="{1A338190-ADEC-478C-BBC6-6FCC23A389BB}" type="presParOf" srcId="{F1F9EECF-1CE9-4624-B911-D2C9A723168C}" destId="{E9AEBB26-02C6-40AA-9427-83C6B8BCCDE0}" srcOrd="5" destOrd="0" presId="urn:microsoft.com/office/officeart/2005/8/layout/vProcess5"/>
    <dgm:cxn modelId="{6C2878DF-0A34-4F43-BA14-8202461DC430}" type="presParOf" srcId="{F1F9EECF-1CE9-4624-B911-D2C9A723168C}" destId="{F68B627A-9B75-45DE-8E4B-7F6AE73F632A}" srcOrd="6" destOrd="0" presId="urn:microsoft.com/office/officeart/2005/8/layout/vProcess5"/>
    <dgm:cxn modelId="{488C7EB7-C48F-4A5C-BB4F-030634DA6A32}" type="presParOf" srcId="{F1F9EECF-1CE9-4624-B911-D2C9A723168C}" destId="{E2F0509B-6F05-4300-8530-53179B636045}" srcOrd="7" destOrd="0" presId="urn:microsoft.com/office/officeart/2005/8/layout/vProcess5"/>
    <dgm:cxn modelId="{9BD8681A-F8F7-4F09-9426-033970A24191}" type="presParOf" srcId="{F1F9EECF-1CE9-4624-B911-D2C9A723168C}" destId="{D53815E7-2A98-4FB4-AF3A-B0311D70B780}" srcOrd="8" destOrd="0" presId="urn:microsoft.com/office/officeart/2005/8/layout/vProcess5"/>
    <dgm:cxn modelId="{CD2A79DE-2122-4219-A01D-515A1DFE9279}" type="presParOf" srcId="{F1F9EECF-1CE9-4624-B911-D2C9A723168C}" destId="{6344E9FE-2718-4E2C-B640-6D2D47E2051B}" srcOrd="9" destOrd="0" presId="urn:microsoft.com/office/officeart/2005/8/layout/vProcess5"/>
    <dgm:cxn modelId="{3BF5A168-8E5E-464B-942E-28008482DD03}" type="presParOf" srcId="{F1F9EECF-1CE9-4624-B911-D2C9A723168C}" destId="{9A7303B7-9DAC-4FAD-9B76-378EDD2C830D}" srcOrd="10" destOrd="0" presId="urn:microsoft.com/office/officeart/2005/8/layout/vProcess5"/>
    <dgm:cxn modelId="{7F6D3A36-5A6A-4798-A019-E39AFF607CBA}" type="presParOf" srcId="{F1F9EECF-1CE9-4624-B911-D2C9A723168C}" destId="{58FA65A4-B593-4F9F-84F4-5A7CCFCC6FC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90850-60D4-4E5D-80F5-78F0650624A5}">
      <dsp:nvSpPr>
        <dsp:cNvPr id="0" name=""/>
        <dsp:cNvSpPr/>
      </dsp:nvSpPr>
      <dsp:spPr>
        <a:xfrm>
          <a:off x="4804905" y="2127879"/>
          <a:ext cx="1667998" cy="836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7059"/>
              </a:lnTo>
              <a:lnTo>
                <a:pt x="1667998" y="597059"/>
              </a:lnTo>
              <a:lnTo>
                <a:pt x="1667998" y="8366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7F5E17-EAC4-4FA4-8217-CF7DF0540A8F}">
      <dsp:nvSpPr>
        <dsp:cNvPr id="0" name=""/>
        <dsp:cNvSpPr/>
      </dsp:nvSpPr>
      <dsp:spPr>
        <a:xfrm>
          <a:off x="2105177" y="2127879"/>
          <a:ext cx="2699728" cy="836640"/>
        </a:xfrm>
        <a:custGeom>
          <a:avLst/>
          <a:gdLst/>
          <a:ahLst/>
          <a:cxnLst/>
          <a:rect l="0" t="0" r="0" b="0"/>
          <a:pathLst>
            <a:path>
              <a:moveTo>
                <a:pt x="2699728" y="0"/>
              </a:moveTo>
              <a:lnTo>
                <a:pt x="2699728" y="597059"/>
              </a:lnTo>
              <a:lnTo>
                <a:pt x="0" y="597059"/>
              </a:lnTo>
              <a:lnTo>
                <a:pt x="0" y="8366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43FC1B-9EF1-4EBD-901F-68FCEF6A9F48}">
      <dsp:nvSpPr>
        <dsp:cNvPr id="0" name=""/>
        <dsp:cNvSpPr/>
      </dsp:nvSpPr>
      <dsp:spPr>
        <a:xfrm>
          <a:off x="1426717" y="286469"/>
          <a:ext cx="6756376" cy="1841410"/>
        </a:xfrm>
        <a:prstGeom prst="rect">
          <a:avLst/>
        </a:prstGeom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800" b="0" kern="12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Приказ Министерства просвещения России от 24.03.2023 № 196 </a:t>
          </a:r>
          <a:br>
            <a:rPr lang="ru-RU" sz="1800" b="0" kern="12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</a:br>
          <a:r>
            <a:rPr lang="ru-RU" sz="1800" b="0" kern="12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«Об утверждении Порядка проведения аттестации педагогических работников организаций, осуществляющих образовательную деятельность»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800" b="0" kern="1200" dirty="0">
              <a:solidFill>
                <a:schemeClr val="tx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Вступил в силу с 1 сентября 2023 года</a:t>
          </a:r>
          <a:endParaRPr lang="ru-RU" sz="18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26717" y="286469"/>
        <a:ext cx="6756376" cy="1841410"/>
      </dsp:txXfrm>
    </dsp:sp>
    <dsp:sp modelId="{54DCB005-CA7B-48A2-B927-1B66F3F0FE05}">
      <dsp:nvSpPr>
        <dsp:cNvPr id="0" name=""/>
        <dsp:cNvSpPr/>
      </dsp:nvSpPr>
      <dsp:spPr>
        <a:xfrm>
          <a:off x="96778" y="2964520"/>
          <a:ext cx="4016797" cy="922833"/>
        </a:xfrm>
        <a:prstGeom prst="rect">
          <a:avLst/>
        </a:prstGeom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квалификационная категория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 </a:t>
          </a:r>
          <a:r>
            <a:rPr lang="ru-RU" sz="1800" b="1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«педагог-методист» </a:t>
          </a:r>
          <a:endParaRPr lang="ru-RU" sz="1800" b="0" kern="1200" dirty="0">
            <a:latin typeface="Times New Roman" panose="02020603050405020304" pitchFamily="18" charset="0"/>
            <a:ea typeface="Arial Unicode MS" panose="020B0604020202020204" pitchFamily="34" charset="-128"/>
            <a:cs typeface="Times New Roman" panose="02020603050405020304" pitchFamily="18" charset="0"/>
          </a:endParaRPr>
        </a:p>
      </dsp:txBody>
      <dsp:txXfrm>
        <a:off x="96778" y="2964520"/>
        <a:ext cx="4016797" cy="922833"/>
      </dsp:txXfrm>
    </dsp:sp>
    <dsp:sp modelId="{19B7502A-A9B3-4577-A5A1-7363A022BD8F}">
      <dsp:nvSpPr>
        <dsp:cNvPr id="0" name=""/>
        <dsp:cNvSpPr/>
      </dsp:nvSpPr>
      <dsp:spPr>
        <a:xfrm>
          <a:off x="4497486" y="2964520"/>
          <a:ext cx="3950833" cy="899627"/>
        </a:xfrm>
        <a:prstGeom prst="rect">
          <a:avLst/>
        </a:prstGeom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квалификационная категория 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«педагог-наставник» </a:t>
          </a:r>
          <a:endParaRPr lang="ru-RU" sz="1800" b="0" kern="1200" dirty="0">
            <a:latin typeface="Times New Roman" panose="02020603050405020304" pitchFamily="18" charset="0"/>
            <a:ea typeface="Arial Unicode MS" panose="020B0604020202020204" pitchFamily="34" charset="-128"/>
            <a:cs typeface="Times New Roman" panose="02020603050405020304" pitchFamily="18" charset="0"/>
          </a:endParaRPr>
        </a:p>
      </dsp:txBody>
      <dsp:txXfrm>
        <a:off x="4497486" y="2964520"/>
        <a:ext cx="3950833" cy="8996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90850-60D4-4E5D-80F5-78F0650624A5}">
      <dsp:nvSpPr>
        <dsp:cNvPr id="0" name=""/>
        <dsp:cNvSpPr/>
      </dsp:nvSpPr>
      <dsp:spPr>
        <a:xfrm>
          <a:off x="4592441" y="1696489"/>
          <a:ext cx="1801236" cy="604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6985"/>
              </a:lnTo>
              <a:lnTo>
                <a:pt x="1801236" y="466985"/>
              </a:lnTo>
              <a:lnTo>
                <a:pt x="1801236" y="6041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FE85D-2B71-4966-971C-F2D38A12E8A3}">
      <dsp:nvSpPr>
        <dsp:cNvPr id="0" name=""/>
        <dsp:cNvSpPr/>
      </dsp:nvSpPr>
      <dsp:spPr>
        <a:xfrm>
          <a:off x="1021151" y="2480207"/>
          <a:ext cx="2068236" cy="671700"/>
        </a:xfrm>
        <a:custGeom>
          <a:avLst/>
          <a:gdLst/>
          <a:ahLst/>
          <a:cxnLst/>
          <a:rect l="0" t="0" r="0" b="0"/>
          <a:pathLst>
            <a:path>
              <a:moveTo>
                <a:pt x="0" y="671700"/>
              </a:moveTo>
              <a:lnTo>
                <a:pt x="2068236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7F5E17-EAC4-4FA4-8217-CF7DF0540A8F}">
      <dsp:nvSpPr>
        <dsp:cNvPr id="0" name=""/>
        <dsp:cNvSpPr/>
      </dsp:nvSpPr>
      <dsp:spPr>
        <a:xfrm>
          <a:off x="1021151" y="1696489"/>
          <a:ext cx="3571289" cy="616827"/>
        </a:xfrm>
        <a:custGeom>
          <a:avLst/>
          <a:gdLst/>
          <a:ahLst/>
          <a:cxnLst/>
          <a:rect l="0" t="0" r="0" b="0"/>
          <a:pathLst>
            <a:path>
              <a:moveTo>
                <a:pt x="3571289" y="0"/>
              </a:moveTo>
              <a:lnTo>
                <a:pt x="3571289" y="479711"/>
              </a:lnTo>
              <a:lnTo>
                <a:pt x="0" y="479711"/>
              </a:lnTo>
              <a:lnTo>
                <a:pt x="0" y="6168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43FC1B-9EF1-4EBD-901F-68FCEF6A9F48}">
      <dsp:nvSpPr>
        <dsp:cNvPr id="0" name=""/>
        <dsp:cNvSpPr/>
      </dsp:nvSpPr>
      <dsp:spPr>
        <a:xfrm>
          <a:off x="1056596" y="117033"/>
          <a:ext cx="7071689" cy="1579456"/>
        </a:xfrm>
        <a:prstGeom prst="rect">
          <a:avLst/>
        </a:prstGeom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altLang="ru-RU" sz="1400" b="0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Приказ </a:t>
          </a:r>
          <a:r>
            <a:rPr lang="ru-RU" altLang="ru-RU" sz="1400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министерства образования и науки Нижегородской области № 316-01-63-2541/23  </a:t>
          </a:r>
          <a:br>
            <a:rPr lang="ru-RU" altLang="ru-RU" sz="1400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</a:br>
          <a:r>
            <a:rPr lang="ru-RU" altLang="ru-RU" sz="1400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от 18.09.2023 г. «Об организации аттестации педагогических работников государственных, муниципальных и частных организаций, осуществляющих образовательную деятельность на территории Нижегородской области»</a:t>
          </a:r>
          <a:endParaRPr lang="ru-RU" sz="14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56596" y="117033"/>
        <a:ext cx="7071689" cy="1579456"/>
      </dsp:txXfrm>
    </dsp:sp>
    <dsp:sp modelId="{54DCB005-CA7B-48A2-B927-1B66F3F0FE05}">
      <dsp:nvSpPr>
        <dsp:cNvPr id="0" name=""/>
        <dsp:cNvSpPr/>
      </dsp:nvSpPr>
      <dsp:spPr>
        <a:xfrm>
          <a:off x="112527" y="2313317"/>
          <a:ext cx="1817248" cy="838590"/>
        </a:xfrm>
        <a:prstGeom prst="rect">
          <a:avLst/>
        </a:prstGeom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Утверждены формы аттестационных процедур</a:t>
          </a:r>
          <a:r>
            <a:rPr lang="ru-RU" sz="1400" b="1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 </a:t>
          </a:r>
          <a:endParaRPr lang="ru-RU" sz="1400" b="0" kern="1200" dirty="0">
            <a:latin typeface="Times New Roman" panose="02020603050405020304" pitchFamily="18" charset="0"/>
            <a:ea typeface="Arial Unicode MS" panose="020B0604020202020204" pitchFamily="34" charset="-128"/>
            <a:cs typeface="Times New Roman" panose="02020603050405020304" pitchFamily="18" charset="0"/>
          </a:endParaRPr>
        </a:p>
      </dsp:txBody>
      <dsp:txXfrm>
        <a:off x="112527" y="2313317"/>
        <a:ext cx="1817248" cy="838590"/>
      </dsp:txXfrm>
    </dsp:sp>
    <dsp:sp modelId="{B8E5F0A8-AF2E-4200-9D7A-A66E714CE7F7}">
      <dsp:nvSpPr>
        <dsp:cNvPr id="0" name=""/>
        <dsp:cNvSpPr/>
      </dsp:nvSpPr>
      <dsp:spPr>
        <a:xfrm>
          <a:off x="2101269" y="2480207"/>
          <a:ext cx="1976238" cy="2101621"/>
        </a:xfrm>
        <a:prstGeom prst="rect">
          <a:avLst/>
        </a:prstGeom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Методические рекомендации по оценке дополнительной деятельности педагогических работников в целях установления квалификационных категорий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«педагог-методист» и «педагог-наставник»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5E49F9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https://niro.nnov.ru/?id=51796</a:t>
          </a:r>
          <a:endParaRPr lang="ru-RU" sz="1200" b="1" kern="1200" dirty="0">
            <a:solidFill>
              <a:srgbClr val="5E49F9"/>
            </a:solidFill>
            <a:latin typeface="Arial Unicode MS" panose="020B0604020202020204" pitchFamily="34" charset="-128"/>
            <a:ea typeface="Arial Unicode MS" panose="020B0604020202020204" pitchFamily="34" charset="-128"/>
            <a:cs typeface="Arial Unicode MS" panose="020B0604020202020204" pitchFamily="34" charset="-128"/>
          </a:endParaRPr>
        </a:p>
      </dsp:txBody>
      <dsp:txXfrm>
        <a:off x="2101269" y="2480207"/>
        <a:ext cx="1976238" cy="2101621"/>
      </dsp:txXfrm>
    </dsp:sp>
    <dsp:sp modelId="{19B7502A-A9B3-4577-A5A1-7363A022BD8F}">
      <dsp:nvSpPr>
        <dsp:cNvPr id="0" name=""/>
        <dsp:cNvSpPr/>
      </dsp:nvSpPr>
      <dsp:spPr>
        <a:xfrm>
          <a:off x="4339035" y="2300591"/>
          <a:ext cx="4109284" cy="2462752"/>
        </a:xfrm>
        <a:prstGeom prst="rect">
          <a:avLst/>
        </a:prstGeom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Приказ министерства образования и науки Нижегородской области от 09.</a:t>
          </a:r>
          <a:r>
            <a:rPr lang="en-US" sz="1400" b="0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09</a:t>
          </a:r>
          <a:r>
            <a:rPr lang="ru-RU" sz="1400" b="0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.2025 </a:t>
          </a:r>
          <a:br>
            <a:rPr lang="ru-RU" sz="1400" b="0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</a:br>
          <a:r>
            <a:rPr lang="ru-RU" sz="1400" b="0" kern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rPr>
            <a:t>№316-01-63-1941/25 «Об утверждении составов экспертных групп, сформированных из числа специалистов, привлеченных для всестороннего анализа профессиональной и дополнительной деятельности  педагогических работников и подготовки соответствующего экспертного заключения для Аттестационной комиссии министерства образования и науки Нижегородской области»</a:t>
          </a:r>
        </a:p>
      </dsp:txBody>
      <dsp:txXfrm>
        <a:off x="4339035" y="2300591"/>
        <a:ext cx="4109284" cy="24627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27E6C-E811-408A-91F7-AC73119CD361}">
      <dsp:nvSpPr>
        <dsp:cNvPr id="0" name=""/>
        <dsp:cNvSpPr/>
      </dsp:nvSpPr>
      <dsp:spPr>
        <a:xfrm>
          <a:off x="0" y="0"/>
          <a:ext cx="6583679" cy="89058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Материалы</a:t>
          </a: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b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(в электронном виде до 15 числа месяца, предшествующего дате проведения аттестационных процедур)</a:t>
          </a:r>
        </a:p>
      </dsp:txBody>
      <dsp:txXfrm>
        <a:off x="0" y="0"/>
        <a:ext cx="5599586" cy="890582"/>
      </dsp:txXfrm>
    </dsp:sp>
    <dsp:sp modelId="{5852A1EC-3771-4C62-8406-4B2E0A96F893}">
      <dsp:nvSpPr>
        <dsp:cNvPr id="0" name=""/>
        <dsp:cNvSpPr/>
      </dsp:nvSpPr>
      <dsp:spPr>
        <a:xfrm>
          <a:off x="551383" y="1052506"/>
          <a:ext cx="6583679" cy="89058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Эксперты</a:t>
          </a: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b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(оценка, заполнение протоколов)</a:t>
          </a:r>
        </a:p>
      </dsp:txBody>
      <dsp:txXfrm>
        <a:off x="551383" y="1052506"/>
        <a:ext cx="5453418" cy="890582"/>
      </dsp:txXfrm>
    </dsp:sp>
    <dsp:sp modelId="{250916BD-EE3E-430A-8FDB-F2FE8F9C5739}">
      <dsp:nvSpPr>
        <dsp:cNvPr id="0" name=""/>
        <dsp:cNvSpPr/>
      </dsp:nvSpPr>
      <dsp:spPr>
        <a:xfrm>
          <a:off x="1094536" y="2105012"/>
          <a:ext cx="6583679" cy="89058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Заседание ЭГ </a:t>
          </a:r>
          <a:b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(обсуждение, подведение итогов, оформление ЭЗ для АК)</a:t>
          </a:r>
        </a:p>
      </dsp:txBody>
      <dsp:txXfrm>
        <a:off x="1094536" y="2105012"/>
        <a:ext cx="5461648" cy="890582"/>
      </dsp:txXfrm>
    </dsp:sp>
    <dsp:sp modelId="{F2CC780D-0060-45DB-AA3C-416B941664B4}">
      <dsp:nvSpPr>
        <dsp:cNvPr id="0" name=""/>
        <dsp:cNvSpPr/>
      </dsp:nvSpPr>
      <dsp:spPr>
        <a:xfrm>
          <a:off x="1645919" y="3157517"/>
          <a:ext cx="6583679" cy="890582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D7D6F">
                <a:tint val="66000"/>
                <a:satMod val="160000"/>
              </a:srgbClr>
            </a:gs>
            <a:gs pos="50000">
              <a:srgbClr val="FD7D6F">
                <a:tint val="44500"/>
                <a:satMod val="160000"/>
              </a:srgbClr>
            </a:gs>
            <a:gs pos="100000">
              <a:srgbClr val="FD7D6F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Заседание АК </a:t>
          </a:r>
          <a:b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(принятие решения об установлении (отказе в установлении) заявленной квалификационной категории)</a:t>
          </a:r>
        </a:p>
      </dsp:txBody>
      <dsp:txXfrm>
        <a:off x="1645919" y="3157517"/>
        <a:ext cx="5453418" cy="890582"/>
      </dsp:txXfrm>
    </dsp:sp>
    <dsp:sp modelId="{E9AEBB26-02C6-40AA-9427-83C6B8BCCDE0}">
      <dsp:nvSpPr>
        <dsp:cNvPr id="0" name=""/>
        <dsp:cNvSpPr/>
      </dsp:nvSpPr>
      <dsp:spPr>
        <a:xfrm>
          <a:off x="6004801" y="682104"/>
          <a:ext cx="578878" cy="57887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lumMod val="75000"/>
            <a:alpha val="90000"/>
          </a:schemeClr>
        </a:solidFill>
        <a:ln w="9525" cap="flat" cmpd="sng" algn="ctr">
          <a:solidFill>
            <a:schemeClr val="accent1">
              <a:lumMod val="50000"/>
              <a:alpha val="9000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6004801" y="682104"/>
        <a:ext cx="578878" cy="578878"/>
      </dsp:txXfrm>
    </dsp:sp>
    <dsp:sp modelId="{F68B627A-9B75-45DE-8E4B-7F6AE73F632A}">
      <dsp:nvSpPr>
        <dsp:cNvPr id="0" name=""/>
        <dsp:cNvSpPr/>
      </dsp:nvSpPr>
      <dsp:spPr>
        <a:xfrm>
          <a:off x="6556184" y="1734610"/>
          <a:ext cx="578878" cy="57887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lumMod val="75000"/>
            <a:alpha val="90000"/>
          </a:schemeClr>
        </a:solidFill>
        <a:ln w="9525" cap="flat" cmpd="sng" algn="ctr">
          <a:solidFill>
            <a:schemeClr val="accent1">
              <a:lumMod val="50000"/>
              <a:alpha val="9000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6556184" y="1734610"/>
        <a:ext cx="578878" cy="578878"/>
      </dsp:txXfrm>
    </dsp:sp>
    <dsp:sp modelId="{E2F0509B-6F05-4300-8530-53179B636045}">
      <dsp:nvSpPr>
        <dsp:cNvPr id="0" name=""/>
        <dsp:cNvSpPr/>
      </dsp:nvSpPr>
      <dsp:spPr>
        <a:xfrm>
          <a:off x="7099338" y="2787116"/>
          <a:ext cx="578878" cy="57887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lumMod val="75000"/>
            <a:alpha val="90000"/>
          </a:schemeClr>
        </a:solidFill>
        <a:ln w="9525" cap="flat" cmpd="sng" algn="ctr">
          <a:solidFill>
            <a:schemeClr val="accent1">
              <a:lumMod val="50000"/>
              <a:alpha val="9000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7099338" y="2787116"/>
        <a:ext cx="578878" cy="5788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F2819-55C9-4F8E-A7F2-C32AF7A50660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F2EB4-D94C-460B-8A11-AFD1367EF2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928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1CB80-ACB3-4587-85E8-DD58B2600AB6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B6F7-7B34-45E6-B04E-0322981B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1CB80-ACB3-4587-85E8-DD58B2600AB6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B6F7-7B34-45E6-B04E-0322981B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1CB80-ACB3-4587-85E8-DD58B2600AB6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B6F7-7B34-45E6-B04E-0322981B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1CB80-ACB3-4587-85E8-DD58B2600AB6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B6F7-7B34-45E6-B04E-0322981B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1CB80-ACB3-4587-85E8-DD58B2600AB6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B6F7-7B34-45E6-B04E-0322981B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1CB80-ACB3-4587-85E8-DD58B2600AB6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B6F7-7B34-45E6-B04E-0322981B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1CB80-ACB3-4587-85E8-DD58B2600AB6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B6F7-7B34-45E6-B04E-0322981B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1CB80-ACB3-4587-85E8-DD58B2600AB6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B6F7-7B34-45E6-B04E-0322981B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1CB80-ACB3-4587-85E8-DD58B2600AB6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B6F7-7B34-45E6-B04E-0322981B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1CB80-ACB3-4587-85E8-DD58B2600AB6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B6F7-7B34-45E6-B04E-0322981B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1CB80-ACB3-4587-85E8-DD58B2600AB6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B6F7-7B34-45E6-B04E-0322981B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1CB80-ACB3-4587-85E8-DD58B2600AB6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BB6F7-7B34-45E6-B04E-0322981B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https://niro.nnov.ru/?id=5412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.em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e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.emf"/><Relationship Id="rId2" Type="http://schemas.openxmlformats.org/officeDocument/2006/relationships/hyperlink" Target="https://niro.nnov.ru/?id=5179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mailto:nirometodist@yandex.r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em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863EE-38CD-439C-88F2-8749759593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584" y="481236"/>
            <a:ext cx="7702624" cy="4032448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Аттестация</a:t>
            </a:r>
            <a:b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педагогических работников</a:t>
            </a:r>
            <a:b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 целях установления </a:t>
            </a:r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квалификационных категорий </a:t>
            </a:r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«педагог-методист», </a:t>
            </a:r>
            <a:b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«педагог-наставник»</a:t>
            </a:r>
            <a:endParaRPr lang="ru-RU" i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0B0F0D-EED3-4C38-9501-BE23F5306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24128" y="4657700"/>
            <a:ext cx="3238128" cy="648072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организационно-методического сопровождения аттестации ГБОУ ДПО НИРО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DA96EC-962E-0DF0-0036-8CD2CB1845B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21196"/>
            <a:ext cx="2824713" cy="21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6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99592" y="337220"/>
            <a:ext cx="7568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Результаты аттестации педагогических работников в целях установления квалификационных категорий </a:t>
            </a:r>
            <a:b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«педагог-методист» и «педагог-наставник» </a:t>
            </a:r>
            <a:endParaRPr lang="ru-RU" b="1" i="1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9C9BD2D-49A0-40E1-A45E-C9ED5AAE2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018095"/>
              </p:ext>
            </p:extLst>
          </p:nvPr>
        </p:nvGraphicFramePr>
        <p:xfrm>
          <a:off x="685612" y="2084163"/>
          <a:ext cx="5326547" cy="2493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468">
                  <a:extLst>
                    <a:ext uri="{9D8B030D-6E8A-4147-A177-3AD203B41FA5}">
                      <a16:colId xmlns:a16="http://schemas.microsoft.com/office/drawing/2014/main" val="2970153830"/>
                    </a:ext>
                  </a:extLst>
                </a:gridCol>
                <a:gridCol w="2224632">
                  <a:extLst>
                    <a:ext uri="{9D8B030D-6E8A-4147-A177-3AD203B41FA5}">
                      <a16:colId xmlns:a16="http://schemas.microsoft.com/office/drawing/2014/main" val="1380474835"/>
                    </a:ext>
                  </a:extLst>
                </a:gridCol>
                <a:gridCol w="2129447">
                  <a:extLst>
                    <a:ext uri="{9D8B030D-6E8A-4147-A177-3AD203B41FA5}">
                      <a16:colId xmlns:a16="http://schemas.microsoft.com/office/drawing/2014/main" val="1793028241"/>
                    </a:ext>
                  </a:extLst>
                </a:gridCol>
              </a:tblGrid>
              <a:tr h="1132839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1408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квалификационная категория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«педагог-методист» (человек)</a:t>
                      </a:r>
                      <a:endParaRPr lang="ru-RU" sz="16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D7D6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квалификационная категория 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«педагог-наставник» (человек)</a:t>
                      </a:r>
                      <a:endParaRPr lang="ru-RU" sz="16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D7D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104562"/>
                  </a:ext>
                </a:extLst>
              </a:tr>
              <a:tr h="33480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0608506"/>
                  </a:ext>
                </a:extLst>
              </a:tr>
              <a:tr h="2836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1464635"/>
                  </a:ext>
                </a:extLst>
              </a:tr>
              <a:tr h="36619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5828446"/>
                  </a:ext>
                </a:extLst>
              </a:tr>
              <a:tr h="35487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6076201"/>
                  </a:ext>
                </a:extLst>
              </a:tr>
            </a:tbl>
          </a:graphicData>
        </a:graphic>
      </p:graphicFrame>
      <p:graphicFrame>
        <p:nvGraphicFramePr>
          <p:cNvPr id="23" name="Диаграмма 22">
            <a:extLst>
              <a:ext uri="{FF2B5EF4-FFF2-40B4-BE49-F238E27FC236}">
                <a16:creationId xmlns:a16="http://schemas.microsoft.com/office/drawing/2014/main" id="{0DA41586-9D6B-48F0-9022-4800780967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3075504"/>
              </p:ext>
            </p:extLst>
          </p:nvPr>
        </p:nvGraphicFramePr>
        <p:xfrm>
          <a:off x="6228183" y="1345332"/>
          <a:ext cx="2687445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DA96EC-962E-0DF0-0036-8CD2CB1845B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21196"/>
            <a:ext cx="2304255" cy="177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863EE-38CD-439C-88F2-8749759593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584" y="2425452"/>
            <a:ext cx="7702624" cy="1080120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Спасибо за внимание!</a:t>
            </a:r>
            <a:endParaRPr lang="ru-RU" i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0B0F0D-EED3-4C38-9501-BE23F5306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24128" y="4657700"/>
            <a:ext cx="3238128" cy="648072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организационно-методического сопровождения аттестации ГБОУ ДПО НИРО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DA96EC-962E-0DF0-0036-8CD2CB1845B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21196"/>
            <a:ext cx="2304255" cy="17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56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195736" y="337220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Введение новых квалификационных категорий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педагогических работников</a:t>
            </a:r>
          </a:p>
        </p:txBody>
      </p:sp>
      <p:graphicFrame>
        <p:nvGraphicFramePr>
          <p:cNvPr id="8" name="Объект 3">
            <a:extLst>
              <a:ext uri="{FF2B5EF4-FFF2-40B4-BE49-F238E27FC236}">
                <a16:creationId xmlns:a16="http://schemas.microsoft.com/office/drawing/2014/main" id="{BE4CD8BF-5B5D-47AD-92E9-2BD5BD41E9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177811"/>
              </p:ext>
            </p:extLst>
          </p:nvPr>
        </p:nvGraphicFramePr>
        <p:xfrm>
          <a:off x="238480" y="829082"/>
          <a:ext cx="8448320" cy="4764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DA96EC-962E-0DF0-0036-8CD2CB1845B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121196"/>
            <a:ext cx="2304255" cy="17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72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1FFA17-D18E-41BC-9C1F-5F629790B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481236"/>
            <a:ext cx="7909898" cy="720080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действия квалификационных категорий «педагог-методист», «педагог-наставник»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D4DC14-4C18-4E0A-B55A-4906E1FEC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431427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altLang="ru-RU" sz="19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действия новых категорий не предусматривается.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19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заявлению прикладывается ходатайство работодателя, характеризующее деятельность педагогического работника, направленную на совершенствование методической работы или наставничества непосредственно в ОО. Ходатайство формируется на основе решения педсовета ОО, согласованного с выборным органом соответствующей первичной профсоюзной организации</a:t>
            </a:r>
            <a:r>
              <a:rPr lang="en-US" altLang="ru-RU" sz="19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19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https://niro.nnov.ru/?id=54123</a:t>
            </a:r>
            <a:endParaRPr lang="ru-RU" altLang="ru-RU" sz="19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19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Категории устанавливаются на основе показателей деятельности, </a:t>
            </a:r>
            <a:br>
              <a:rPr lang="ru-RU" altLang="ru-RU" sz="19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19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входящих в должностные обязанности по занимаемой </a:t>
            </a:r>
            <a:br>
              <a:rPr lang="ru-RU" altLang="ru-RU" sz="19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19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организации должности (п.50 и п.51 Порядка)</a:t>
            </a:r>
            <a:endParaRPr lang="en-US" altLang="ru-RU" sz="19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alt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Период времени, через который педагог может подать заявление </a:t>
            </a:r>
            <a:br>
              <a:rPr lang="ru-RU" alt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установление данных категорий после установления ему высшей категории не установлен.</a:t>
            </a:r>
            <a:endParaRPr lang="en-US" altLang="ru-RU" sz="1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alt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Период времени, в течение которого педагог должен заниматься деятельностью, связанной с методической работой или наставничеством, дающий право подать заявление на аттестацию на установление новых категорий, не установлен.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DA96EC-962E-0DF0-0036-8CD2CB1845B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21196"/>
            <a:ext cx="2304255" cy="17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36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E20C8BD-4820-4C4D-B626-A71A831C3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51" y="337220"/>
            <a:ext cx="8229600" cy="427402"/>
          </a:xfrm>
        </p:spPr>
        <p:txBody>
          <a:bodyPr>
            <a:normAutofit fontScale="90000"/>
          </a:bodyPr>
          <a:lstStyle/>
          <a:p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деятельности, не входящей в должностные обязанности </a:t>
            </a:r>
            <a:b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занимаемой в организации должности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A510EAAF-A385-4005-B568-320CF96AF6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112" y="1825074"/>
            <a:ext cx="3853721" cy="375980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методическим объединением педагогических работников образовательной организации и активное участие в методической работе образовательной организации;</a:t>
            </a:r>
          </a:p>
          <a:p>
            <a:pPr algn="just"/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разработкой программно-методического сопровождения образовательного процесса, в том числе методического сопровождения реализации инновационных образовательных программ и проектов в образовательной организации;</a:t>
            </a:r>
          </a:p>
          <a:p>
            <a:pPr algn="just"/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поддержка педагогических работников образовательной организации при подготовке к участию в профессиональных конкурсах;</a:t>
            </a:r>
          </a:p>
          <a:p>
            <a:pPr algn="just"/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методической поддержке (сопровождении) педагогических работников образовательной организации, направленной на их профессиональное развитие, преодоление профессиональных дефицитов;</a:t>
            </a:r>
          </a:p>
          <a:p>
            <a:pPr algn="just"/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опыта по применению в образовательной организации авторских учебных и (или) учебно-методических разработок.</a:t>
            </a:r>
          </a:p>
          <a:p>
            <a:endParaRPr lang="ru-RU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1649DB79-2F2E-4B43-8240-FB380693C3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87927" y="1825074"/>
            <a:ext cx="3832388" cy="3759804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практической подготовкой студентов, обучающихся по образовательным программам среднего профессионального образования и (или) образовательным программам высшего образования;</a:t>
            </a:r>
          </a:p>
          <a:p>
            <a:pPr algn="just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 в отношении педагогических работников образовательной организации, активное сопровождение их профессионального развития в образовательной организации;</a:t>
            </a:r>
          </a:p>
          <a:p>
            <a:pPr algn="just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в подготовке педагогических работников, в том числе из числа молодых специалистов, к участию в конкурсах профессионального (педагогического) мастерства;</a:t>
            </a:r>
          </a:p>
          <a:p>
            <a:pPr algn="just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авторских подходов и методических разработок в области наставнической деятельности в образовательной организации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9E4C75DE-2F41-4C51-A2D0-8C433A75A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949" y="831742"/>
            <a:ext cx="3640299" cy="801621"/>
          </a:xfrm>
          <a:ln w="19050"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</a:pPr>
            <a:endParaRPr lang="ru-RU" sz="1800" b="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квалификационная категория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«педагог-методист» 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(п.50 Порядка)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306B551A-3E8F-4365-AE79-AC8262143FE9}"/>
              </a:ext>
            </a:extLst>
          </p:cNvPr>
          <p:cNvSpPr/>
          <p:nvPr/>
        </p:nvSpPr>
        <p:spPr>
          <a:xfrm>
            <a:off x="244159" y="986972"/>
            <a:ext cx="260954" cy="26095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8EEDD2F6-E93C-4C7B-B40B-5272FE9CEFE6}"/>
              </a:ext>
            </a:extLst>
          </p:cNvPr>
          <p:cNvSpPr txBox="1">
            <a:spLocks/>
          </p:cNvSpPr>
          <p:nvPr/>
        </p:nvSpPr>
        <p:spPr>
          <a:xfrm>
            <a:off x="5259542" y="831708"/>
            <a:ext cx="3640299" cy="801621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b="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квалификационная категория</a:t>
            </a:r>
          </a:p>
          <a:p>
            <a:pPr algn="ctr">
              <a:spcBef>
                <a:spcPts val="0"/>
              </a:spcBef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«педагог-наставник» </a:t>
            </a:r>
          </a:p>
          <a:p>
            <a:pPr algn="ctr">
              <a:spcBef>
                <a:spcPts val="0"/>
              </a:spcBef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(п.51 Порядка)</a:t>
            </a:r>
            <a:endParaRPr lang="ru-RU" sz="1600" dirty="0">
              <a:solidFill>
                <a:schemeClr val="tx2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E185B28-8910-40D9-B61B-DCED107BFF5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99058" y="961388"/>
            <a:ext cx="286537" cy="286537"/>
          </a:xfrm>
          <a:prstGeom prst="rect">
            <a:avLst/>
          </a:prstGeom>
        </p:spPr>
      </p:pic>
      <p:pic>
        <p:nvPicPr>
          <p:cNvPr id="16" name="Рисунок 15" descr="Социальная сеть">
            <a:extLst>
              <a:ext uri="{FF2B5EF4-FFF2-40B4-BE49-F238E27FC236}">
                <a16:creationId xmlns:a16="http://schemas.microsoft.com/office/drawing/2014/main" id="{AC838D83-A020-483B-A582-8AE35A80F7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4038" y="845985"/>
            <a:ext cx="914400" cy="914400"/>
          </a:xfrm>
          <a:prstGeom prst="rect">
            <a:avLst/>
          </a:prstGeom>
        </p:spPr>
      </p:pic>
      <p:pic>
        <p:nvPicPr>
          <p:cNvPr id="18" name="Рисунок 17" descr="Расширение бизнеса">
            <a:extLst>
              <a:ext uri="{FF2B5EF4-FFF2-40B4-BE49-F238E27FC236}">
                <a16:creationId xmlns:a16="http://schemas.microsoft.com/office/drawing/2014/main" id="{0459BFC4-3D04-4B58-86B8-C1AE75FAD2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41982" y="1826747"/>
            <a:ext cx="914400" cy="914400"/>
          </a:xfrm>
          <a:prstGeom prst="rect">
            <a:avLst/>
          </a:prstGeom>
        </p:spPr>
      </p:pic>
      <p:pic>
        <p:nvPicPr>
          <p:cNvPr id="20" name="Рисунок 19" descr="Конференц-зал">
            <a:extLst>
              <a:ext uri="{FF2B5EF4-FFF2-40B4-BE49-F238E27FC236}">
                <a16:creationId xmlns:a16="http://schemas.microsoft.com/office/drawing/2014/main" id="{5D354E92-BF6B-46B8-BE3D-ABCC560D39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14038" y="2685680"/>
            <a:ext cx="914400" cy="914400"/>
          </a:xfrm>
          <a:prstGeom prst="rect">
            <a:avLst/>
          </a:prstGeom>
        </p:spPr>
      </p:pic>
      <p:pic>
        <p:nvPicPr>
          <p:cNvPr id="22" name="Рисунок 21" descr="Человек с идеей">
            <a:extLst>
              <a:ext uri="{FF2B5EF4-FFF2-40B4-BE49-F238E27FC236}">
                <a16:creationId xmlns:a16="http://schemas.microsoft.com/office/drawing/2014/main" id="{1A083D18-997A-44AF-9472-1988012AE0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10437" y="3677698"/>
            <a:ext cx="914400" cy="914400"/>
          </a:xfrm>
          <a:prstGeom prst="rect">
            <a:avLst/>
          </a:prstGeom>
        </p:spPr>
      </p:pic>
      <p:pic>
        <p:nvPicPr>
          <p:cNvPr id="24" name="Рисунок 23" descr="Рукопожатие">
            <a:extLst>
              <a:ext uri="{FF2B5EF4-FFF2-40B4-BE49-F238E27FC236}">
                <a16:creationId xmlns:a16="http://schemas.microsoft.com/office/drawing/2014/main" id="{F14C4EC8-992C-4089-9C45-94F41DEA419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10437" y="4653884"/>
            <a:ext cx="914400" cy="9144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4DA96EC-962E-0DF0-0036-8CD2CB1845B7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79512" y="121196"/>
            <a:ext cx="2304255" cy="17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4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979712" y="193204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Нормативные документы регионального уровня</a:t>
            </a:r>
          </a:p>
        </p:txBody>
      </p:sp>
      <p:graphicFrame>
        <p:nvGraphicFramePr>
          <p:cNvPr id="8" name="Объект 3">
            <a:extLst>
              <a:ext uri="{FF2B5EF4-FFF2-40B4-BE49-F238E27FC236}">
                <a16:creationId xmlns:a16="http://schemas.microsoft.com/office/drawing/2014/main" id="{BE4CD8BF-5B5D-47AD-92E9-2BD5BD41E9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4807258"/>
              </p:ext>
            </p:extLst>
          </p:nvPr>
        </p:nvGraphicFramePr>
        <p:xfrm>
          <a:off x="238480" y="521306"/>
          <a:ext cx="8448320" cy="5072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0B5266B4-9476-4AAE-889D-9AABA706FAAC}"/>
              </a:ext>
            </a:extLst>
          </p:cNvPr>
          <p:cNvCxnSpPr>
            <a:cxnSpLocks/>
          </p:cNvCxnSpPr>
          <p:nvPr/>
        </p:nvCxnSpPr>
        <p:spPr>
          <a:xfrm>
            <a:off x="3347864" y="2695136"/>
            <a:ext cx="0" cy="30638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DA96EC-962E-0DF0-0036-8CD2CB1845B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121196"/>
            <a:ext cx="2304255" cy="17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41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A3DA99C8-45D8-4181-A7BB-462C24BB1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841276"/>
            <a:ext cx="8637391" cy="4412439"/>
          </a:xfrm>
        </p:spPr>
        <p:txBody>
          <a:bodyPr>
            <a:noAutofit/>
          </a:bodyPr>
          <a:lstStyle/>
          <a:p>
            <a:pPr marL="91277" indent="0" algn="just">
              <a:buNone/>
            </a:pP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Сотрудниками ГБОУ ДПО НИРО разработаны «Методические рекомендации по оценке дополнительной деятельности педагогических работников в целях установления квалификационных категорий «педагог-методист» и «педагог-наставник» на основе результатов их работы»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https://niro.nnov.ru/?id=51796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Нормативно-правовое обеспечение аттестации педагогических работников в целях установления квалификационных категорий «педагог-методист» и 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«педагог-наставник»</a:t>
            </a:r>
          </a:p>
          <a:p>
            <a:pPr algn="just"/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Организационно-методические условия проведения аттестации</a:t>
            </a:r>
          </a:p>
          <a:p>
            <a:pPr algn="just"/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представления результатов дополнительной деятельности 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«педагога-методиста» и «педагога-наставника»</a:t>
            </a:r>
          </a:p>
          <a:p>
            <a:pPr algn="just"/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</a:t>
            </a:r>
          </a:p>
          <a:p>
            <a:pPr marL="91277" indent="0" algn="just">
              <a:buNone/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Составлен график консультаций на 2025-2026 учебный год (групповые – 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сентября 2025 года, 22 января 2026 года; индивидуальные – по согласованию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417-77-04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sng" dirty="0">
                <a:solidFill>
                  <a:srgbClr val="011BD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https://niro.nnov.ru/?id=32134</a:t>
            </a:r>
            <a:endParaRPr lang="ru-RU" sz="1800" u="sng" dirty="0">
              <a:solidFill>
                <a:srgbClr val="011BD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955398E-EDC8-4305-A4E7-3A94555BF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178" y="39180"/>
            <a:ext cx="7787208" cy="95250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Методическая поддержка педагогических работников</a:t>
            </a:r>
            <a:endParaRPr lang="ru-RU" sz="24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Лектор">
            <a:extLst>
              <a:ext uri="{FF2B5EF4-FFF2-40B4-BE49-F238E27FC236}">
                <a16:creationId xmlns:a16="http://schemas.microsoft.com/office/drawing/2014/main" id="{C59EBF2F-42E5-47CB-B95E-8017E5FFC2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66921" y="3286228"/>
            <a:ext cx="1099964" cy="1099964"/>
          </a:xfrm>
          <a:prstGeom prst="rect">
            <a:avLst/>
          </a:prstGeom>
        </p:spPr>
      </p:pic>
      <p:pic>
        <p:nvPicPr>
          <p:cNvPr id="16" name="Рисунок 15" descr="Чат (справа налево)">
            <a:extLst>
              <a:ext uri="{FF2B5EF4-FFF2-40B4-BE49-F238E27FC236}">
                <a16:creationId xmlns:a16="http://schemas.microsoft.com/office/drawing/2014/main" id="{F8E1A1DE-88FC-4535-AC10-D4885A654C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04835" y="2563608"/>
            <a:ext cx="736727" cy="73672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DA96EC-962E-0DF0-0036-8CD2CB1845B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121196"/>
            <a:ext cx="2304255" cy="17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3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E20C8BD-4820-4C4D-B626-A71A831C3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409228"/>
            <a:ext cx="8929138" cy="454644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ru-RU" sz="1600" b="1" i="1" dirty="0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Методические рекомендации по оценке дополнительной деятельности педагогических работников в целях установления квалификационных категорий «педагог-методист» и «педагог-наставник» </a:t>
            </a:r>
            <a:endParaRPr lang="ru-RU" sz="1600" b="1" i="1" dirty="0">
              <a:solidFill>
                <a:schemeClr val="tx2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D06FE7DC-DB78-4614-A1BD-4783B4A3E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4320" y="996316"/>
            <a:ext cx="3640299" cy="693110"/>
          </a:xfrm>
          <a:ln w="19050"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</a:pPr>
            <a:endParaRPr lang="ru-RU" sz="1800" b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lvl="0" algn="ctr">
              <a:lnSpc>
                <a:spcPct val="100000"/>
              </a:lnSpc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квалификационная категория</a:t>
            </a:r>
          </a:p>
          <a:p>
            <a:pPr lvl="0" algn="ctr">
              <a:lnSpc>
                <a:spcPct val="100000"/>
              </a:lnSpc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«педагог-методист»</a:t>
            </a: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1649DB79-2F2E-4B43-8240-FB380693C3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76056" y="2603555"/>
            <a:ext cx="2888408" cy="2160240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наставничества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демонстрацию участия педагога в наставничестве в отношении педагогических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Трехмерная модель 1" descr="Книги">
                <a:extLst>
                  <a:ext uri="{FF2B5EF4-FFF2-40B4-BE49-F238E27FC236}">
                    <a16:creationId xmlns:a16="http://schemas.microsoft.com/office/drawing/2014/main" id="{5B8FD78E-1CF0-4C75-A28B-C3CB7A64DD3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68534165"/>
                  </p:ext>
                </p:extLst>
              </p:nvPr>
            </p:nvGraphicFramePr>
            <p:xfrm>
              <a:off x="3339826" y="4015666"/>
              <a:ext cx="2112129" cy="17890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112129" cy="1789098"/>
                    </a:xfrm>
                    <a:prstGeom prst="rect">
                      <a:avLst/>
                    </a:prstGeom>
                  </am3d:spPr>
                  <am3d:camera>
                    <am3d:pos x="0" y="0" z="6923615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964344" d="1000000"/>
                    <am3d:preTrans dx="0" dy="-882178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70685" ay="-3494670" az="-1451223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13092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Трехмерная модель 1" descr="Книги">
                <a:extLst>
                  <a:ext uri="{FF2B5EF4-FFF2-40B4-BE49-F238E27FC236}">
                    <a16:creationId xmlns:a16="http://schemas.microsoft.com/office/drawing/2014/main" id="{5B8FD78E-1CF0-4C75-A28B-C3CB7A64DD3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39826" y="4015666"/>
                <a:ext cx="2112129" cy="1789098"/>
              </a:xfrm>
              <a:prstGeom prst="rect">
                <a:avLst/>
              </a:prstGeom>
            </p:spPr>
          </p:pic>
        </mc:Fallback>
      </mc:AlternateContent>
      <p:sp>
        <p:nvSpPr>
          <p:cNvPr id="3" name="Овал 2">
            <a:extLst>
              <a:ext uri="{FF2B5EF4-FFF2-40B4-BE49-F238E27FC236}">
                <a16:creationId xmlns:a16="http://schemas.microsoft.com/office/drawing/2014/main" id="{F7BE5DD4-4930-4BAA-805A-9A7055365AD9}"/>
              </a:ext>
            </a:extLst>
          </p:cNvPr>
          <p:cNvSpPr/>
          <p:nvPr/>
        </p:nvSpPr>
        <p:spPr>
          <a:xfrm>
            <a:off x="178899" y="916364"/>
            <a:ext cx="260954" cy="26095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FC3FF60A-6C64-413F-B1D1-CB4B1E470B6C}"/>
              </a:ext>
            </a:extLst>
          </p:cNvPr>
          <p:cNvSpPr txBox="1">
            <a:spLocks/>
          </p:cNvSpPr>
          <p:nvPr/>
        </p:nvSpPr>
        <p:spPr>
          <a:xfrm>
            <a:off x="5308951" y="985009"/>
            <a:ext cx="3640299" cy="693110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квалификационная категория</a:t>
            </a:r>
          </a:p>
          <a:p>
            <a:pPr algn="ctr"/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«педагог-наставник»</a:t>
            </a: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1BAC930-3BB5-4483-B1FA-37526D34CF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68503" y="883009"/>
            <a:ext cx="286537" cy="286537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78C3AAB-0022-4F1C-9B3B-EB7AB4BF00FA}"/>
              </a:ext>
            </a:extLst>
          </p:cNvPr>
          <p:cNvSpPr/>
          <p:nvPr/>
        </p:nvSpPr>
        <p:spPr>
          <a:xfrm>
            <a:off x="102969" y="1740349"/>
            <a:ext cx="338891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карта «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педагога-методиста» – это комплект документов, представляющий совокупность индивидуальных достижений педагога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407BF99-F1A5-4C93-AC53-B0471357C4B5}"/>
              </a:ext>
            </a:extLst>
          </p:cNvPr>
          <p:cNvSpPr/>
          <p:nvPr/>
        </p:nvSpPr>
        <p:spPr>
          <a:xfrm>
            <a:off x="130477" y="2972129"/>
            <a:ext cx="406464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разработка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представляет собой демонстрацию участия педагога в методической поддержке (сопровождении) педагогических работников образовательной организации, направленной на их профессиональное развитие, преодоление профессиональных дефицитов. Помимо этого, методическая разработка</a:t>
            </a:r>
          </a:p>
        </p:txBody>
      </p:sp>
      <p:pic>
        <p:nvPicPr>
          <p:cNvPr id="21" name="Рисунок 20" descr="Контрольный список (справа налево)">
            <a:extLst>
              <a:ext uri="{FF2B5EF4-FFF2-40B4-BE49-F238E27FC236}">
                <a16:creationId xmlns:a16="http://schemas.microsoft.com/office/drawing/2014/main" id="{88CBB3BD-FA95-46DB-A464-3666103243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94228" y="1629063"/>
            <a:ext cx="1496281" cy="1496281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3280F8F-3E09-4AC8-AA01-51D708A7C723}"/>
              </a:ext>
            </a:extLst>
          </p:cNvPr>
          <p:cNvSpPr/>
          <p:nvPr/>
        </p:nvSpPr>
        <p:spPr>
          <a:xfrm>
            <a:off x="125018" y="4464109"/>
            <a:ext cx="3214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подтверждает передачу опыта по применению в образовательной организации авторских учебных и (или) учебно-методических разработок.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285057F-DC84-4EAB-90BD-E7D97601F441}"/>
              </a:ext>
            </a:extLst>
          </p:cNvPr>
          <p:cNvSpPr/>
          <p:nvPr/>
        </p:nvSpPr>
        <p:spPr>
          <a:xfrm>
            <a:off x="5076056" y="1713233"/>
            <a:ext cx="38563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карта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«педагога-наставника» – это комплект документов, представляющий совокупность индивидуальных достижений педагога</a:t>
            </a:r>
          </a:p>
        </p:txBody>
      </p:sp>
      <p:pic>
        <p:nvPicPr>
          <p:cNvPr id="26" name="Рисунок 25" descr="Книги на полке">
            <a:extLst>
              <a:ext uri="{FF2B5EF4-FFF2-40B4-BE49-F238E27FC236}">
                <a16:creationId xmlns:a16="http://schemas.microsoft.com/office/drawing/2014/main" id="{1198A99F-6DCC-4E24-A062-CDEE611EA6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42521" y="2456275"/>
            <a:ext cx="1338138" cy="1338138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FE795AB-1833-44E3-BE39-E2B16CD9AA54}"/>
              </a:ext>
            </a:extLst>
          </p:cNvPr>
          <p:cNvSpPr/>
          <p:nvPr/>
        </p:nvSpPr>
        <p:spPr>
          <a:xfrm>
            <a:off x="5420724" y="3638731"/>
            <a:ext cx="35774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образовательной организации, активного сопровождения их профессионального развития в образовательной организации. Помимо этого, практика наставничества подтверждает распространение авторских подходов и методических разработок в области наставнической деятельности в образовательной организации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DA96EC-962E-0DF0-0036-8CD2CB1845B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9512" y="121196"/>
            <a:ext cx="2304255" cy="17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38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AFEDA0E4-6369-4930-8F08-36EABFFC0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9348"/>
            <a:ext cx="8363272" cy="3888432"/>
          </a:xfrm>
        </p:spPr>
        <p:txBody>
          <a:bodyPr>
            <a:normAutofit lnSpcReduction="10000"/>
          </a:bodyPr>
          <a:lstStyle/>
          <a:p>
            <a:pPr marL="91277" indent="0" algn="ctr">
              <a:buNone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заявления</a:t>
            </a:r>
          </a:p>
          <a:p>
            <a:pPr algn="just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(оригинал) + ходатайство (оригинал) </a:t>
            </a:r>
            <a:r>
              <a:rPr lang="en-US" sz="2000" u="sng" dirty="0">
                <a:solidFill>
                  <a:srgbClr val="011BD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https://niro.nnov.ru/?id=54123</a:t>
            </a:r>
          </a:p>
          <a:p>
            <a:pPr marL="91277" indent="0" algn="ctr">
              <a:buNone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и форма предоставления материалов</a:t>
            </a:r>
          </a:p>
          <a:p>
            <a:pPr algn="just"/>
            <a:r>
              <a:rPr lang="ru-RU" sz="2000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15 числа месяца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предшествующего дате проведения аттестационных процедур</a:t>
            </a:r>
          </a:p>
          <a:p>
            <a:pPr algn="just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электронном формате сканированные документы в соответствии с разделами индивидуальной карты</a:t>
            </a:r>
          </a:p>
          <a:p>
            <a:pPr algn="just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разработка (практика наставничества) в электронном виде</a:t>
            </a:r>
          </a:p>
          <a:p>
            <a:pPr algn="just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электронной почты </a:t>
            </a:r>
            <a:r>
              <a:rPr lang="en-US" sz="2000" u="sng" dirty="0" err="1">
                <a:solidFill>
                  <a:srgbClr val="011BD9"/>
                </a:solidFill>
                <a:latin typeface="Times New Roman" pitchFamily="18" charset="0"/>
                <a:cs typeface="Times New Roman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nirometodist</a:t>
            </a:r>
            <a:r>
              <a:rPr lang="ru-RU" sz="2000" u="sng" dirty="0">
                <a:solidFill>
                  <a:srgbClr val="011BD9"/>
                </a:solidFill>
                <a:latin typeface="Times New Roman" pitchFamily="18" charset="0"/>
                <a:cs typeface="Times New Roman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2000" u="sng" dirty="0">
                <a:solidFill>
                  <a:srgbClr val="011BD9"/>
                </a:solidFill>
                <a:latin typeface="Times New Roman" pitchFamily="18" charset="0"/>
                <a:cs typeface="Times New Roman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yandex.ru</a:t>
            </a:r>
            <a:r>
              <a:rPr lang="ru-RU" sz="2000" u="sng" dirty="0">
                <a:solidFill>
                  <a:srgbClr val="011BD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u="sng" dirty="0">
              <a:solidFill>
                <a:srgbClr val="011BD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solidFill>
                <a:srgbClr val="5E49F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9228A80-6193-418D-B924-21BEC88DF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784" y="133614"/>
            <a:ext cx="6397730" cy="1139710"/>
          </a:xfrm>
        </p:spPr>
        <p:txBody>
          <a:bodyPr>
            <a:noAutofit/>
          </a:bodyPr>
          <a:lstStyle/>
          <a:p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Организация и проведение аттестации </a:t>
            </a:r>
            <a:b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педагогических работников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в целях установления квалификационных категорий «педагог-методист», </a:t>
            </a:r>
            <a:br>
              <a:rPr lang="ru-RU" sz="2000" b="1" i="1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</a:br>
            <a:r>
              <a:rPr lang="ru-RU" sz="2000" b="1" i="1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педагог-наставник» </a:t>
            </a:r>
            <a:endParaRPr lang="ru-RU" sz="2000" b="1" i="1" dirty="0">
              <a:solidFill>
                <a:schemeClr val="tx2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DA96EC-962E-0DF0-0036-8CD2CB1845B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21196"/>
            <a:ext cx="2304255" cy="17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4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55643-91DD-4BAF-841E-B6D6F9077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189322"/>
            <a:ext cx="5770984" cy="72008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действий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C25166D6-B8D0-4551-A8F3-B7C813B4C4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7707567"/>
              </p:ext>
            </p:extLst>
          </p:nvPr>
        </p:nvGraphicFramePr>
        <p:xfrm>
          <a:off x="457200" y="1057300"/>
          <a:ext cx="8229600" cy="4048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DA96EC-962E-0DF0-0036-8CD2CB1845B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121196"/>
            <a:ext cx="2304255" cy="17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54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</TotalTime>
  <Words>1029</Words>
  <Application>Microsoft Office PowerPoint</Application>
  <PresentationFormat>Экран (16:10)</PresentationFormat>
  <Paragraphs>93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Arial Unicode MS</vt:lpstr>
      <vt:lpstr>Calibri</vt:lpstr>
      <vt:lpstr>Times New Roman</vt:lpstr>
      <vt:lpstr>Wingdings</vt:lpstr>
      <vt:lpstr>Тема Office</vt:lpstr>
      <vt:lpstr>Аттестация  педагогических работников  в целях установления квалификационных категорий «педагог-методист»,  «педагог-наставник»</vt:lpstr>
      <vt:lpstr>Презентация PowerPoint</vt:lpstr>
      <vt:lpstr>Особенности действия квалификационных категорий «педагог-методист», «педагог-наставник»</vt:lpstr>
      <vt:lpstr>Показатели деятельности, не входящей в должностные обязанности  по занимаемой в организации должности</vt:lpstr>
      <vt:lpstr>Презентация PowerPoint</vt:lpstr>
      <vt:lpstr>Методическая поддержка педагогических работников</vt:lpstr>
      <vt:lpstr>Методические рекомендации по оценке дополнительной деятельности педагогических работников в целях установления квалификационных категорий «педагог-методист» и «педагог-наставник» </vt:lpstr>
      <vt:lpstr>Организация и проведение аттестации  педагогических работников в целях установления квалификационных категорий «педагог-методист»,  «педагог-наставник» </vt:lpstr>
      <vt:lpstr>Последовательность действий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mrm</dc:creator>
  <cp:lastModifiedBy>User</cp:lastModifiedBy>
  <cp:revision>189</cp:revision>
  <dcterms:created xsi:type="dcterms:W3CDTF">2021-09-20T08:13:40Z</dcterms:created>
  <dcterms:modified xsi:type="dcterms:W3CDTF">2025-12-25T11:54:35Z</dcterms:modified>
</cp:coreProperties>
</file>